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pos="5949">
          <p15:clr>
            <a:srgbClr val="A4A3A4"/>
          </p15:clr>
        </p15:guide>
        <p15:guide id="2" orient="horz" pos="2160">
          <p15:clr>
            <a:srgbClr val="A4A3A4"/>
          </p15:clr>
        </p15:guide>
      </p15:sldGuideLst>
    </p:ext>
    <p:ext uri="GoogleSlidesCustomDataVersion2">
      <go:slidesCustomData xmlns:go="http://customooxmlschemas.google.com/" r:id="rId15" roundtripDataSignature="AMtx7mjzzeOqbDYt433roOymuOJHtBl4z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5949"/>
        <p:guide pos="2160" orient="horz"/>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customschemas.google.com/relationships/presentationmetadata" Target="metadata"/><Relationship Id="rId14" Type="http://schemas.openxmlformats.org/officeDocument/2006/relationships/slide" Target="slides/slide9.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9" name="Shape 89"/>
        <p:cNvGrpSpPr/>
        <p:nvPr/>
      </p:nvGrpSpPr>
      <p:grpSpPr>
        <a:xfrm>
          <a:off x="0" y="0"/>
          <a:ext cx="0" cy="0"/>
          <a:chOff x="0" y="0"/>
          <a:chExt cx="0" cy="0"/>
        </a:xfrm>
      </p:grpSpPr>
      <p:sp>
        <p:nvSpPr>
          <p:cNvPr id="90" name="Google Shape;90;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1" name="Google Shape;91;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98" name="Google Shape;98;p2: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9" name="Google Shape;99;p2: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US"/>
              <a:t>‹#›</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p5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5" name="Google Shape;105;p5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p49: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2" name="Google Shape;112;p4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2ecb21d42f6_0_14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2ecb21d42f6_0_146: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1" name="Google Shape;121;g2ecb21d42f6_0_146: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7" name="Shape 127"/>
        <p:cNvGrpSpPr/>
        <p:nvPr/>
      </p:nvGrpSpPr>
      <p:grpSpPr>
        <a:xfrm>
          <a:off x="0" y="0"/>
          <a:ext cx="0" cy="0"/>
          <a:chOff x="0" y="0"/>
          <a:chExt cx="0" cy="0"/>
        </a:xfrm>
      </p:grpSpPr>
      <p:sp>
        <p:nvSpPr>
          <p:cNvPr id="128" name="Google Shape;128;g2ecb21d42f6_0_12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
        <p:nvSpPr>
          <p:cNvPr id="129" name="Google Shape;129;g2ecb21d42f6_0_128:notes"/>
          <p:cNvSpPr txBox="1"/>
          <p:nvPr>
            <p:ph idx="1" type="body"/>
          </p:nvPr>
        </p:nvSpPr>
        <p:spPr>
          <a:xfrm>
            <a:off x="685800" y="4400550"/>
            <a:ext cx="5486400" cy="360060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0" name="Google Shape;130;g2ecb21d42f6_0_128:notes"/>
          <p:cNvSpPr txBox="1"/>
          <p:nvPr>
            <p:ph idx="12" type="sldNum"/>
          </p:nvPr>
        </p:nvSpPr>
        <p:spPr>
          <a:xfrm>
            <a:off x="3884613" y="8685213"/>
            <a:ext cx="2971800" cy="458700"/>
          </a:xfrm>
          <a:prstGeom prst="rect">
            <a:avLst/>
          </a:prstGeom>
        </p:spPr>
        <p:txBody>
          <a:bodyPr anchorCtr="0" anchor="b" bIns="45700" lIns="91425" spcFirstLastPara="1" rIns="91425" wrap="square" tIns="45700">
            <a:noAutofit/>
          </a:bodyPr>
          <a:lstStyle/>
          <a:p>
            <a:pPr indent="0" lvl="0" marL="0" rtl="0" algn="r">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g280b3b84e0b_0_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41" name="Google Shape;141;g280b3b84e0b_0_6: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2" name="Google Shape;142;g280b3b84e0b_0_6: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200"/>
              <a:buFont typeface="Arial"/>
              <a:buNone/>
            </a:pPr>
            <a:fld id="{00000000-1234-1234-1234-123412341234}" type="slidenum">
              <a:rPr lang="en-US"/>
              <a:t>‹#›</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p48: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49" name="Google Shape;149;p4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4" name="Shape 154"/>
        <p:cNvGrpSpPr/>
        <p:nvPr/>
      </p:nvGrpSpPr>
      <p:grpSpPr>
        <a:xfrm>
          <a:off x="0" y="0"/>
          <a:ext cx="0" cy="0"/>
          <a:chOff x="0" y="0"/>
          <a:chExt cx="0" cy="0"/>
        </a:xfrm>
      </p:grpSpPr>
      <p:sp>
        <p:nvSpPr>
          <p:cNvPr id="155" name="Google Shape;155;g2eb855ee42d_0_0: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56" name="Google Shape;156;g2eb855ee42d_0_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3.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2.jp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2.jp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 Id="rId3" Type="http://schemas.openxmlformats.org/officeDocument/2006/relationships/hyperlink" Target="https://twitter.com/costprogramme?lang=fr" TargetMode="External"/><Relationship Id="rId4" Type="http://schemas.openxmlformats.org/officeDocument/2006/relationships/image" Target="../media/image6.jpg"/><Relationship Id="rId11" Type="http://schemas.openxmlformats.org/officeDocument/2006/relationships/image" Target="../media/image9.png"/><Relationship Id="rId10" Type="http://schemas.openxmlformats.org/officeDocument/2006/relationships/hyperlink" Target="https://www.linkedin.com/company/cost-office" TargetMode="External"/><Relationship Id="rId9" Type="http://schemas.openxmlformats.org/officeDocument/2006/relationships/image" Target="../media/image10.png"/><Relationship Id="rId5" Type="http://schemas.openxmlformats.org/officeDocument/2006/relationships/hyperlink" Target="http://www.cost.eu/" TargetMode="External"/><Relationship Id="rId6" Type="http://schemas.openxmlformats.org/officeDocument/2006/relationships/hyperlink" Target="https://www.youtube.com/user/COSTOffice" TargetMode="External"/><Relationship Id="rId7" Type="http://schemas.openxmlformats.org/officeDocument/2006/relationships/image" Target="../media/image14.png"/><Relationship Id="rId8" Type="http://schemas.openxmlformats.org/officeDocument/2006/relationships/hyperlink" Target="https://www.facebook.com/COST.Programme/" TargetMode="Externa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2.jp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5.jp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2.jp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2.jp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resentation - title">
  <p:cSld name="Presentation - title">
    <p:spTree>
      <p:nvGrpSpPr>
        <p:cNvPr id="10" name="Shape 10"/>
        <p:cNvGrpSpPr/>
        <p:nvPr/>
      </p:nvGrpSpPr>
      <p:grpSpPr>
        <a:xfrm>
          <a:off x="0" y="0"/>
          <a:ext cx="0" cy="0"/>
          <a:chOff x="0" y="0"/>
          <a:chExt cx="0" cy="0"/>
        </a:xfrm>
      </p:grpSpPr>
      <p:pic>
        <p:nvPicPr>
          <p:cNvPr id="11" name="Google Shape;11;p4"/>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12" name="Google Shape;12;p4"/>
          <p:cNvSpPr txBox="1"/>
          <p:nvPr>
            <p:ph type="title"/>
          </p:nvPr>
        </p:nvSpPr>
        <p:spPr>
          <a:xfrm>
            <a:off x="1107254" y="3961396"/>
            <a:ext cx="8327542" cy="587767"/>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2"/>
              </a:buClr>
              <a:buSzPts val="3500"/>
              <a:buFont typeface="Arial"/>
              <a:buNone/>
              <a:defRPr b="1" i="0" sz="3500"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3" name="Google Shape;13;p4"/>
          <p:cNvSpPr txBox="1"/>
          <p:nvPr>
            <p:ph idx="1" type="body"/>
          </p:nvPr>
        </p:nvSpPr>
        <p:spPr>
          <a:xfrm>
            <a:off x="1106771" y="4557940"/>
            <a:ext cx="8328025" cy="469674"/>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2"/>
              </a:buClr>
              <a:buSzPts val="2400"/>
              <a:buFont typeface="Arial"/>
              <a:buNone/>
              <a:defRPr b="0" i="0" sz="2400" u="none" cap="none" strike="noStrike">
                <a:solidFill>
                  <a:schemeClr val="dk2"/>
                </a:solidFill>
                <a:latin typeface="Arial"/>
                <a:ea typeface="Arial"/>
                <a:cs typeface="Arial"/>
                <a:sym typeface="Arial"/>
              </a:defRPr>
            </a:lvl1pPr>
            <a:lvl2pPr indent="-228600" lvl="1" marL="914400"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2pPr>
            <a:lvl3pPr indent="-228600" lvl="2" marL="1371600"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3pPr>
            <a:lvl4pPr indent="-228600" lvl="3" marL="1828800" marR="0" rtl="0" algn="l">
              <a:lnSpc>
                <a:spcPct val="90000"/>
              </a:lnSpc>
              <a:spcBef>
                <a:spcPts val="50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4pPr>
            <a:lvl5pPr indent="-228600" lvl="4" marL="2286000" marR="0" rtl="0" algn="l">
              <a:lnSpc>
                <a:spcPct val="90000"/>
              </a:lnSpc>
              <a:spcBef>
                <a:spcPts val="50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4" name="Google Shape;14;p4"/>
          <p:cNvSpPr txBox="1"/>
          <p:nvPr>
            <p:ph idx="2" type="body"/>
          </p:nvPr>
        </p:nvSpPr>
        <p:spPr>
          <a:xfrm>
            <a:off x="1106771" y="5043451"/>
            <a:ext cx="8328025" cy="469674"/>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2"/>
              </a:buClr>
              <a:buSzPts val="1600"/>
              <a:buFont typeface="Arial"/>
              <a:buNone/>
              <a:defRPr b="0" i="0" sz="1600" u="none" cap="none" strike="noStrike">
                <a:solidFill>
                  <a:schemeClr val="dk2"/>
                </a:solidFill>
                <a:latin typeface="Arial"/>
                <a:ea typeface="Arial"/>
                <a:cs typeface="Arial"/>
                <a:sym typeface="Arial"/>
              </a:defRPr>
            </a:lvl1pPr>
            <a:lvl2pPr indent="-228600" lvl="1" marL="914400"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2pPr>
            <a:lvl3pPr indent="-228600" lvl="2" marL="1371600"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3pPr>
            <a:lvl4pPr indent="-228600" lvl="3" marL="1828800" marR="0" rtl="0" algn="l">
              <a:lnSpc>
                <a:spcPct val="90000"/>
              </a:lnSpc>
              <a:spcBef>
                <a:spcPts val="50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4pPr>
            <a:lvl5pPr indent="-228600" lvl="4" marL="2286000" marR="0" rtl="0" algn="l">
              <a:lnSpc>
                <a:spcPct val="90000"/>
              </a:lnSpc>
              <a:spcBef>
                <a:spcPts val="50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extLst>
    <p:ext uri="{DCECCB84-F9BA-43D5-87BE-67443E8EF086}">
      <p15:sldGuideLst>
        <p15:guide id="1" pos="75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Presentation - Empty - Content">
  <p:cSld name="1_Presentation - Empty - Content">
    <p:spTree>
      <p:nvGrpSpPr>
        <p:cNvPr id="56" name="Shape 56"/>
        <p:cNvGrpSpPr/>
        <p:nvPr/>
      </p:nvGrpSpPr>
      <p:grpSpPr>
        <a:xfrm>
          <a:off x="0" y="0"/>
          <a:ext cx="0" cy="0"/>
          <a:chOff x="0" y="0"/>
          <a:chExt cx="0" cy="0"/>
        </a:xfrm>
      </p:grpSpPr>
      <p:pic>
        <p:nvPicPr>
          <p:cNvPr id="57" name="Google Shape;57;p13"/>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58" name="Google Shape;58;p13"/>
          <p:cNvSpPr txBox="1"/>
          <p:nvPr/>
        </p:nvSpPr>
        <p:spPr>
          <a:xfrm>
            <a:off x="9413934" y="6216896"/>
            <a:ext cx="2249714" cy="338554"/>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000000"/>
              </a:buClr>
              <a:buSzPts val="1600"/>
              <a:buFont typeface="Arial"/>
              <a:buNone/>
            </a:pPr>
            <a:fld id="{00000000-1234-1234-1234-123412341234}" type="slidenum">
              <a:rPr b="0" i="0" lang="en-US" sz="1600" u="none" cap="none" strike="noStrike">
                <a:solidFill>
                  <a:schemeClr val="dk2"/>
                </a:solidFill>
                <a:latin typeface="Arial"/>
                <a:ea typeface="Arial"/>
                <a:cs typeface="Arial"/>
                <a:sym typeface="Arial"/>
              </a:rPr>
              <a:t>‹#›</a:t>
            </a:fld>
            <a:endParaRPr b="0" i="0" sz="1600" u="none" cap="none" strike="noStrike">
              <a:solidFill>
                <a:schemeClr val="dk2"/>
              </a:solidFill>
              <a:latin typeface="Arial"/>
              <a:ea typeface="Arial"/>
              <a:cs typeface="Arial"/>
              <a:sym typeface="Arial"/>
            </a:endParaRPr>
          </a:p>
        </p:txBody>
      </p:sp>
      <p:sp>
        <p:nvSpPr>
          <p:cNvPr id="59" name="Google Shape;59;p13"/>
          <p:cNvSpPr txBox="1"/>
          <p:nvPr>
            <p:ph type="title"/>
          </p:nvPr>
        </p:nvSpPr>
        <p:spPr>
          <a:xfrm>
            <a:off x="874713" y="506216"/>
            <a:ext cx="8327542" cy="587767"/>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2"/>
              </a:buClr>
              <a:buSzPts val="2800"/>
              <a:buFont typeface="Arial"/>
              <a:buNone/>
              <a:defRPr b="1" i="0" sz="2800"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60" name="Google Shape;60;p13"/>
          <p:cNvSpPr/>
          <p:nvPr>
            <p:ph idx="2" type="tbl"/>
          </p:nvPr>
        </p:nvSpPr>
        <p:spPr>
          <a:xfrm>
            <a:off x="874713" y="1093984"/>
            <a:ext cx="10225087" cy="4682242"/>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Tree>
  </p:cSld>
  <p:clrMapOvr>
    <a:masterClrMapping/>
  </p:clrMapOvr>
  <p:extLst>
    <p:ext uri="{DCECCB84-F9BA-43D5-87BE-67443E8EF086}">
      <p15:sldGuideLst>
        <p15:guide id="1" pos="551">
          <p15:clr>
            <a:srgbClr val="FBAE40"/>
          </p15:clr>
        </p15:guide>
        <p15:guide id="2" orient="horz" pos="1253">
          <p15:clr>
            <a:srgbClr val="FBAE40"/>
          </p15:clr>
        </p15:guide>
        <p15:guide id="3" orient="horz" pos="3634">
          <p15:clr>
            <a:srgbClr val="FBAE40"/>
          </p15:clr>
        </p15:guide>
        <p15:guide id="4" pos="6992">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resentation - Content - Smartart">
  <p:cSld name="Presentation - Content - Smartart">
    <p:spTree>
      <p:nvGrpSpPr>
        <p:cNvPr id="61" name="Shape 61"/>
        <p:cNvGrpSpPr/>
        <p:nvPr/>
      </p:nvGrpSpPr>
      <p:grpSpPr>
        <a:xfrm>
          <a:off x="0" y="0"/>
          <a:ext cx="0" cy="0"/>
          <a:chOff x="0" y="0"/>
          <a:chExt cx="0" cy="0"/>
        </a:xfrm>
      </p:grpSpPr>
      <p:pic>
        <p:nvPicPr>
          <p:cNvPr id="62" name="Google Shape;62;p14"/>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63" name="Google Shape;63;p14"/>
          <p:cNvSpPr txBox="1"/>
          <p:nvPr/>
        </p:nvSpPr>
        <p:spPr>
          <a:xfrm>
            <a:off x="9413934" y="6216896"/>
            <a:ext cx="2249714" cy="338554"/>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000000"/>
              </a:buClr>
              <a:buSzPts val="1600"/>
              <a:buFont typeface="Arial"/>
              <a:buNone/>
            </a:pPr>
            <a:fld id="{00000000-1234-1234-1234-123412341234}" type="slidenum">
              <a:rPr b="0" i="0" lang="en-US" sz="1600" u="none" cap="none" strike="noStrike">
                <a:solidFill>
                  <a:schemeClr val="dk2"/>
                </a:solidFill>
                <a:latin typeface="Arial"/>
                <a:ea typeface="Arial"/>
                <a:cs typeface="Arial"/>
                <a:sym typeface="Arial"/>
              </a:rPr>
              <a:t>‹#›</a:t>
            </a:fld>
            <a:endParaRPr b="0" i="0" sz="1600" u="none" cap="none" strike="noStrike">
              <a:solidFill>
                <a:schemeClr val="dk2"/>
              </a:solidFill>
              <a:latin typeface="Arial"/>
              <a:ea typeface="Arial"/>
              <a:cs typeface="Arial"/>
              <a:sym typeface="Arial"/>
            </a:endParaRPr>
          </a:p>
        </p:txBody>
      </p:sp>
      <p:sp>
        <p:nvSpPr>
          <p:cNvPr id="64" name="Google Shape;64;p14"/>
          <p:cNvSpPr txBox="1"/>
          <p:nvPr>
            <p:ph type="title"/>
          </p:nvPr>
        </p:nvSpPr>
        <p:spPr>
          <a:xfrm>
            <a:off x="874713" y="506216"/>
            <a:ext cx="8327542" cy="587767"/>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2"/>
              </a:buClr>
              <a:buSzPts val="2800"/>
              <a:buFont typeface="Arial"/>
              <a:buNone/>
              <a:defRPr b="1" i="0" sz="2800"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65" name="Google Shape;65;p14"/>
          <p:cNvSpPr txBox="1"/>
          <p:nvPr>
            <p:ph idx="1" type="body"/>
          </p:nvPr>
        </p:nvSpPr>
        <p:spPr>
          <a:xfrm>
            <a:off x="874713" y="1093983"/>
            <a:ext cx="2546893" cy="4674993"/>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accent4"/>
              </a:buClr>
              <a:buSzPts val="2800"/>
              <a:buFont typeface="Noto Sans Symbols"/>
              <a:buChar char="▪"/>
              <a:defRPr b="0" i="0" sz="2800" u="none" cap="none" strike="noStrike">
                <a:solidFill>
                  <a:schemeClr val="dk2"/>
                </a:solidFill>
                <a:latin typeface="Arial"/>
                <a:ea typeface="Arial"/>
                <a:cs typeface="Arial"/>
                <a:sym typeface="Arial"/>
              </a:defRPr>
            </a:lvl1pPr>
            <a:lvl2pPr indent="-381000" lvl="1" marL="914400" marR="0" rtl="0" algn="l">
              <a:lnSpc>
                <a:spcPct val="90000"/>
              </a:lnSpc>
              <a:spcBef>
                <a:spcPts val="500"/>
              </a:spcBef>
              <a:spcAft>
                <a:spcPts val="0"/>
              </a:spcAft>
              <a:buClr>
                <a:schemeClr val="accent4"/>
              </a:buClr>
              <a:buSzPts val="2400"/>
              <a:buFont typeface="Noto Sans Symbols"/>
              <a:buChar char="▪"/>
              <a:defRPr b="0" i="0" sz="2400" u="none" cap="none" strike="noStrike">
                <a:solidFill>
                  <a:schemeClr val="dk2"/>
                </a:solidFill>
                <a:latin typeface="Arial"/>
                <a:ea typeface="Arial"/>
                <a:cs typeface="Arial"/>
                <a:sym typeface="Arial"/>
              </a:defRPr>
            </a:lvl2pPr>
            <a:lvl3pPr indent="-355600" lvl="2" marL="1371600" marR="0" rtl="0" algn="l">
              <a:lnSpc>
                <a:spcPct val="90000"/>
              </a:lnSpc>
              <a:spcBef>
                <a:spcPts val="500"/>
              </a:spcBef>
              <a:spcAft>
                <a:spcPts val="0"/>
              </a:spcAft>
              <a:buClr>
                <a:schemeClr val="accent4"/>
              </a:buClr>
              <a:buSzPts val="2000"/>
              <a:buFont typeface="Noto Sans Symbols"/>
              <a:buChar char="▪"/>
              <a:defRPr b="0" i="0" sz="2000" u="none" cap="none" strike="noStrike">
                <a:solidFill>
                  <a:schemeClr val="dk2"/>
                </a:solidFill>
                <a:latin typeface="Arial"/>
                <a:ea typeface="Arial"/>
                <a:cs typeface="Arial"/>
                <a:sym typeface="Arial"/>
              </a:defRPr>
            </a:lvl3pPr>
            <a:lvl4pPr indent="-342900" lvl="3" marL="1828800" marR="0" rtl="0" algn="l">
              <a:lnSpc>
                <a:spcPct val="90000"/>
              </a:lnSpc>
              <a:spcBef>
                <a:spcPts val="500"/>
              </a:spcBef>
              <a:spcAft>
                <a:spcPts val="0"/>
              </a:spcAft>
              <a:buClr>
                <a:schemeClr val="accent4"/>
              </a:buClr>
              <a:buSzPts val="1800"/>
              <a:buFont typeface="Noto Sans Symbols"/>
              <a:buChar char="▪"/>
              <a:defRPr b="0" i="0" sz="1800" u="none" cap="none" strike="noStrike">
                <a:solidFill>
                  <a:schemeClr val="dk2"/>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66" name="Google Shape;66;p14"/>
          <p:cNvSpPr/>
          <p:nvPr>
            <p:ph idx="2" type="dgm"/>
          </p:nvPr>
        </p:nvSpPr>
        <p:spPr>
          <a:xfrm>
            <a:off x="3598863" y="1093788"/>
            <a:ext cx="8064500" cy="4675187"/>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lvl="1"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lvl="2"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lvl="3"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lvl="4"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extLst>
    <p:ext uri="{DCECCB84-F9BA-43D5-87BE-67443E8EF086}">
      <p15:sldGuideLst>
        <p15:guide id="1" pos="551">
          <p15:clr>
            <a:srgbClr val="FBAE40"/>
          </p15:clr>
        </p15:guide>
        <p15:guide id="2" orient="horz" pos="1253">
          <p15:clr>
            <a:srgbClr val="FBAE40"/>
          </p15:clr>
        </p15:guide>
        <p15:guide id="3" orient="horz" pos="3634">
          <p15:clr>
            <a:srgbClr val="FBAE40"/>
          </p15:clr>
        </p15:guide>
        <p15:guide id="4" pos="6992">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resentation - Empty">
  <p:cSld name="Presentation - Empty">
    <p:spTree>
      <p:nvGrpSpPr>
        <p:cNvPr id="67" name="Shape 67"/>
        <p:cNvGrpSpPr/>
        <p:nvPr/>
      </p:nvGrpSpPr>
      <p:grpSpPr>
        <a:xfrm>
          <a:off x="0" y="0"/>
          <a:ext cx="0" cy="0"/>
          <a:chOff x="0" y="0"/>
          <a:chExt cx="0" cy="0"/>
        </a:xfrm>
      </p:grpSpPr>
      <p:pic>
        <p:nvPicPr>
          <p:cNvPr id="68" name="Google Shape;68;p15"/>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69" name="Google Shape;69;p15"/>
          <p:cNvSpPr txBox="1"/>
          <p:nvPr>
            <p:ph type="title"/>
          </p:nvPr>
        </p:nvSpPr>
        <p:spPr>
          <a:xfrm>
            <a:off x="1107254" y="3390841"/>
            <a:ext cx="8327542" cy="587767"/>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2"/>
              </a:buClr>
              <a:buSzPts val="3500"/>
              <a:buFont typeface="Arial"/>
              <a:buNone/>
              <a:defRPr b="1" i="0" sz="3500"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0" name="Google Shape;70;p15"/>
          <p:cNvSpPr txBox="1"/>
          <p:nvPr/>
        </p:nvSpPr>
        <p:spPr>
          <a:xfrm>
            <a:off x="1107254" y="4313604"/>
            <a:ext cx="7027420" cy="338554"/>
          </a:xfrm>
          <a:prstGeom prst="rect">
            <a:avLst/>
          </a:prstGeom>
          <a:noFill/>
          <a:ln>
            <a:noFill/>
          </a:ln>
        </p:spPr>
        <p:txBody>
          <a:bodyPr anchorCtr="0" anchor="t" bIns="45700" lIns="91425" spcFirstLastPara="1" rIns="91425" wrap="square" tIns="45700">
            <a:noAutofit/>
          </a:bodyPr>
          <a:lstStyle/>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dk2"/>
                </a:solidFill>
                <a:latin typeface="Arial"/>
                <a:ea typeface="Arial"/>
                <a:cs typeface="Arial"/>
                <a:sym typeface="Arial"/>
              </a:rPr>
              <a:t>Subscribe to our news: </a:t>
            </a:r>
            <a:r>
              <a:rPr b="0" i="0" lang="en-US" sz="1600" u="sng" cap="none" strike="noStrike">
                <a:solidFill>
                  <a:schemeClr val="dk2"/>
                </a:solidFill>
                <a:latin typeface="Arial"/>
                <a:ea typeface="Arial"/>
                <a:cs typeface="Arial"/>
                <a:sym typeface="Arial"/>
              </a:rPr>
              <a:t>www.cost.eu/subscribe</a:t>
            </a:r>
            <a:endParaRPr b="0" i="0" sz="1600" u="none" cap="none" strike="noStrike">
              <a:solidFill>
                <a:schemeClr val="dk2"/>
              </a:solidFill>
              <a:latin typeface="Arial"/>
              <a:ea typeface="Arial"/>
              <a:cs typeface="Arial"/>
              <a:sym typeface="Arial"/>
            </a:endParaRPr>
          </a:p>
        </p:txBody>
      </p:sp>
      <p:grpSp>
        <p:nvGrpSpPr>
          <p:cNvPr id="71" name="Google Shape;71;p15"/>
          <p:cNvGrpSpPr/>
          <p:nvPr/>
        </p:nvGrpSpPr>
        <p:grpSpPr>
          <a:xfrm>
            <a:off x="9026219" y="5182889"/>
            <a:ext cx="2200682" cy="1172172"/>
            <a:chOff x="6636485" y="5354057"/>
            <a:chExt cx="2200682" cy="1172172"/>
          </a:xfrm>
        </p:grpSpPr>
        <p:grpSp>
          <p:nvGrpSpPr>
            <p:cNvPr id="72" name="Google Shape;72;p15"/>
            <p:cNvGrpSpPr/>
            <p:nvPr/>
          </p:nvGrpSpPr>
          <p:grpSpPr>
            <a:xfrm>
              <a:off x="6883674" y="5354057"/>
              <a:ext cx="1953493" cy="1172172"/>
              <a:chOff x="6883674" y="5354057"/>
              <a:chExt cx="1953493" cy="1172172"/>
            </a:xfrm>
          </p:grpSpPr>
          <p:pic>
            <p:nvPicPr>
              <p:cNvPr descr="Plan de travail 1OFF-Icones.jpg" id="73" name="Google Shape;73;p15">
                <a:hlinkClick r:id="rId3"/>
              </p:cNvPr>
              <p:cNvPicPr preferRelativeResize="0"/>
              <p:nvPr/>
            </p:nvPicPr>
            <p:blipFill rotWithShape="1">
              <a:blip r:embed="rId4">
                <a:alphaModFix/>
              </a:blip>
              <a:srcRect b="0" l="0" r="0" t="0"/>
              <a:stretch/>
            </p:blipFill>
            <p:spPr>
              <a:xfrm>
                <a:off x="8382903" y="5776143"/>
                <a:ext cx="360000" cy="330628"/>
              </a:xfrm>
              <a:prstGeom prst="rect">
                <a:avLst/>
              </a:prstGeom>
              <a:noFill/>
              <a:ln>
                <a:noFill/>
              </a:ln>
            </p:spPr>
          </p:pic>
          <p:sp>
            <p:nvSpPr>
              <p:cNvPr id="74" name="Google Shape;74;p15">
                <a:hlinkClick r:id="rId5"/>
              </p:cNvPr>
              <p:cNvSpPr txBox="1"/>
              <p:nvPr/>
            </p:nvSpPr>
            <p:spPr>
              <a:xfrm>
                <a:off x="6935575" y="6218452"/>
                <a:ext cx="1901592" cy="307777"/>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000000"/>
                  </a:buClr>
                  <a:buSzPts val="1400"/>
                  <a:buFont typeface="Arial"/>
                  <a:buNone/>
                </a:pPr>
                <a:r>
                  <a:rPr b="0" i="0" lang="en-US" sz="1400" u="none" cap="none" strike="noStrike">
                    <a:solidFill>
                      <a:schemeClr val="dk2"/>
                    </a:solidFill>
                    <a:latin typeface="Arial"/>
                    <a:ea typeface="Arial"/>
                    <a:cs typeface="Arial"/>
                    <a:sym typeface="Arial"/>
                  </a:rPr>
                  <a:t>www.cost.eu</a:t>
                </a:r>
                <a:endParaRPr b="0" i="0" sz="1400" u="none" cap="none" strike="noStrike">
                  <a:solidFill>
                    <a:schemeClr val="dk2"/>
                  </a:solidFill>
                  <a:latin typeface="Arial"/>
                  <a:ea typeface="Arial"/>
                  <a:cs typeface="Arial"/>
                  <a:sym typeface="Arial"/>
                </a:endParaRPr>
              </a:p>
            </p:txBody>
          </p:sp>
          <p:pic>
            <p:nvPicPr>
              <p:cNvPr id="75" name="Google Shape;75;p15">
                <a:hlinkClick r:id="rId6"/>
              </p:cNvPr>
              <p:cNvPicPr preferRelativeResize="0"/>
              <p:nvPr/>
            </p:nvPicPr>
            <p:blipFill rotWithShape="1">
              <a:blip r:embed="rId7">
                <a:alphaModFix/>
              </a:blip>
              <a:srcRect b="0" l="0" r="0" t="0"/>
              <a:stretch/>
            </p:blipFill>
            <p:spPr>
              <a:xfrm>
                <a:off x="7500289" y="5780684"/>
                <a:ext cx="779907" cy="331038"/>
              </a:xfrm>
              <a:prstGeom prst="rect">
                <a:avLst/>
              </a:prstGeom>
              <a:noFill/>
              <a:ln>
                <a:noFill/>
              </a:ln>
            </p:spPr>
          </p:pic>
          <p:pic>
            <p:nvPicPr>
              <p:cNvPr id="76" name="Google Shape;76;p15">
                <a:hlinkClick r:id="rId8"/>
              </p:cNvPr>
              <p:cNvPicPr preferRelativeResize="0"/>
              <p:nvPr/>
            </p:nvPicPr>
            <p:blipFill rotWithShape="1">
              <a:blip r:embed="rId9">
                <a:alphaModFix/>
              </a:blip>
              <a:srcRect b="0" l="0" r="0" t="0"/>
              <a:stretch/>
            </p:blipFill>
            <p:spPr>
              <a:xfrm>
                <a:off x="7069413" y="5781094"/>
                <a:ext cx="330628" cy="330628"/>
              </a:xfrm>
              <a:prstGeom prst="rect">
                <a:avLst/>
              </a:prstGeom>
              <a:noFill/>
              <a:ln>
                <a:noFill/>
              </a:ln>
            </p:spPr>
          </p:pic>
          <p:sp>
            <p:nvSpPr>
              <p:cNvPr id="77" name="Google Shape;77;p15"/>
              <p:cNvSpPr txBox="1"/>
              <p:nvPr/>
            </p:nvSpPr>
            <p:spPr>
              <a:xfrm>
                <a:off x="6883674" y="5354057"/>
                <a:ext cx="1901592" cy="307777"/>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000000"/>
                  </a:buClr>
                  <a:buSzPts val="1400"/>
                  <a:buFont typeface="Arial"/>
                  <a:buNone/>
                </a:pPr>
                <a:r>
                  <a:rPr b="1" i="0" lang="en-US" sz="1400" u="none" cap="none" strike="noStrike">
                    <a:solidFill>
                      <a:schemeClr val="dk2"/>
                    </a:solidFill>
                    <a:latin typeface="Arial"/>
                    <a:ea typeface="Arial"/>
                    <a:cs typeface="Arial"/>
                    <a:sym typeface="Arial"/>
                  </a:rPr>
                  <a:t>Subscribe</a:t>
                </a:r>
                <a:endParaRPr b="1" i="0" sz="1400" u="none" cap="none" strike="noStrike">
                  <a:solidFill>
                    <a:schemeClr val="dk2"/>
                  </a:solidFill>
                  <a:latin typeface="Arial"/>
                  <a:ea typeface="Arial"/>
                  <a:cs typeface="Arial"/>
                  <a:sym typeface="Arial"/>
                </a:endParaRPr>
              </a:p>
            </p:txBody>
          </p:sp>
        </p:grpSp>
        <p:pic>
          <p:nvPicPr>
            <p:cNvPr id="78" name="Google Shape;78;p15">
              <a:hlinkClick r:id="rId10"/>
            </p:cNvPr>
            <p:cNvPicPr preferRelativeResize="0"/>
            <p:nvPr/>
          </p:nvPicPr>
          <p:blipFill rotWithShape="1">
            <a:blip r:embed="rId11">
              <a:alphaModFix/>
            </a:blip>
            <a:srcRect b="0" l="0" r="0" t="0"/>
            <a:stretch/>
          </p:blipFill>
          <p:spPr>
            <a:xfrm>
              <a:off x="6636485" y="5778159"/>
              <a:ext cx="328612" cy="328612"/>
            </a:xfrm>
            <a:prstGeom prst="rect">
              <a:avLst/>
            </a:prstGeom>
            <a:noFill/>
            <a:ln>
              <a:noFill/>
            </a:ln>
          </p:spPr>
        </p:pic>
      </p:grpSp>
    </p:spTree>
  </p:cSld>
  <p:clrMapOvr>
    <a:masterClrMapping/>
  </p:clrMapOvr>
  <p:extLst>
    <p:ext uri="{DCECCB84-F9BA-43D5-87BE-67443E8EF086}">
      <p15:sldGuideLst>
        <p15:guide id="1" pos="551">
          <p15:clr>
            <a:srgbClr val="FBAE40"/>
          </p15:clr>
        </p15:guide>
        <p15:guide id="2" orient="horz" pos="1253">
          <p15:clr>
            <a:srgbClr val="FBAE40"/>
          </p15:clr>
        </p15:guide>
        <p15:guide id="3" orient="horz" pos="3634">
          <p15:clr>
            <a:srgbClr val="FBAE40"/>
          </p15:clr>
        </p15:guide>
        <p15:guide id="4" pos="699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resentation - Empty 2">
  <p:cSld name="Presentation - Empty 2">
    <p:spTree>
      <p:nvGrpSpPr>
        <p:cNvPr id="79" name="Shape 79"/>
        <p:cNvGrpSpPr/>
        <p:nvPr/>
      </p:nvGrpSpPr>
      <p:grpSpPr>
        <a:xfrm>
          <a:off x="0" y="0"/>
          <a:ext cx="0" cy="0"/>
          <a:chOff x="0" y="0"/>
          <a:chExt cx="0" cy="0"/>
        </a:xfrm>
      </p:grpSpPr>
      <p:pic>
        <p:nvPicPr>
          <p:cNvPr id="80" name="Google Shape;80;p16"/>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81" name="Google Shape;81;p16"/>
          <p:cNvSpPr txBox="1"/>
          <p:nvPr/>
        </p:nvSpPr>
        <p:spPr>
          <a:xfrm>
            <a:off x="9413934" y="6216896"/>
            <a:ext cx="2249714" cy="338554"/>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000000"/>
              </a:buClr>
              <a:buSzPts val="1600"/>
              <a:buFont typeface="Arial"/>
              <a:buNone/>
            </a:pPr>
            <a:fld id="{00000000-1234-1234-1234-123412341234}" type="slidenum">
              <a:rPr b="0" i="0" lang="en-US" sz="1600" u="none" cap="none" strike="noStrike">
                <a:solidFill>
                  <a:schemeClr val="dk2"/>
                </a:solidFill>
                <a:latin typeface="Arial"/>
                <a:ea typeface="Arial"/>
                <a:cs typeface="Arial"/>
                <a:sym typeface="Arial"/>
              </a:rPr>
              <a:t>‹#›</a:t>
            </a:fld>
            <a:endParaRPr b="0" i="0" sz="1600" u="none" cap="none" strike="noStrike">
              <a:solidFill>
                <a:schemeClr val="dk2"/>
              </a:solidFill>
              <a:latin typeface="Arial"/>
              <a:ea typeface="Arial"/>
              <a:cs typeface="Arial"/>
              <a:sym typeface="Aria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resentation - Empty - Empty">
  <p:cSld name="Presentation - Empty - Empty">
    <p:spTree>
      <p:nvGrpSpPr>
        <p:cNvPr id="82" name="Shape 82"/>
        <p:cNvGrpSpPr/>
        <p:nvPr/>
      </p:nvGrpSpPr>
      <p:grpSpPr>
        <a:xfrm>
          <a:off x="0" y="0"/>
          <a:ext cx="0" cy="0"/>
          <a:chOff x="0" y="0"/>
          <a:chExt cx="0" cy="0"/>
        </a:xfrm>
      </p:grpSpPr>
      <p:pic>
        <p:nvPicPr>
          <p:cNvPr id="83" name="Google Shape;83;p17"/>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84" name="Google Shape;84;p17"/>
          <p:cNvSpPr txBox="1"/>
          <p:nvPr/>
        </p:nvSpPr>
        <p:spPr>
          <a:xfrm>
            <a:off x="9413934" y="6216896"/>
            <a:ext cx="2249714" cy="338554"/>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000000"/>
              </a:buClr>
              <a:buSzPts val="1600"/>
              <a:buFont typeface="Arial"/>
              <a:buNone/>
            </a:pPr>
            <a:fld id="{00000000-1234-1234-1234-123412341234}" type="slidenum">
              <a:rPr b="0" i="0" lang="en-US" sz="1600" u="none" cap="none" strike="noStrike">
                <a:solidFill>
                  <a:schemeClr val="dk2"/>
                </a:solidFill>
                <a:latin typeface="Arial"/>
                <a:ea typeface="Arial"/>
                <a:cs typeface="Arial"/>
                <a:sym typeface="Arial"/>
              </a:rPr>
              <a:t>‹#›</a:t>
            </a:fld>
            <a:endParaRPr b="0" i="0" sz="1600" u="none" cap="none" strike="noStrike">
              <a:solidFill>
                <a:schemeClr val="dk2"/>
              </a:solidFill>
              <a:latin typeface="Arial"/>
              <a:ea typeface="Arial"/>
              <a:cs typeface="Arial"/>
              <a:sym typeface="Arial"/>
            </a:endParaRPr>
          </a:p>
        </p:txBody>
      </p:sp>
    </p:spTree>
  </p:cSld>
  <p:clrMapOvr>
    <a:masterClrMapping/>
  </p:clrMapOvr>
  <p:extLst>
    <p:ext uri="{DCECCB84-F9BA-43D5-87BE-67443E8EF086}">
      <p15:sldGuideLst>
        <p15:guide id="1" pos="551">
          <p15:clr>
            <a:srgbClr val="FBAE40"/>
          </p15:clr>
        </p15:guide>
        <p15:guide id="2" orient="horz" pos="1253">
          <p15:clr>
            <a:srgbClr val="FBAE40"/>
          </p15:clr>
        </p15:guide>
        <p15:guide id="3" orient="horz" pos="3634">
          <p15:clr>
            <a:srgbClr val="FBAE40"/>
          </p15:clr>
        </p15:guide>
        <p15:guide id="4" pos="6992">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85" name="Shape 85"/>
        <p:cNvGrpSpPr/>
        <p:nvPr/>
      </p:nvGrpSpPr>
      <p:grpSpPr>
        <a:xfrm>
          <a:off x="0" y="0"/>
          <a:ext cx="0" cy="0"/>
          <a:chOff x="0" y="0"/>
          <a:chExt cx="0" cy="0"/>
        </a:xfrm>
      </p:grpSpPr>
      <p:sp>
        <p:nvSpPr>
          <p:cNvPr id="86" name="Google Shape;86;g2ecb21d42f6_0_124"/>
          <p:cNvSpPr txBox="1"/>
          <p:nvPr>
            <p:ph type="title"/>
          </p:nvPr>
        </p:nvSpPr>
        <p:spPr>
          <a:xfrm>
            <a:off x="415600" y="593367"/>
            <a:ext cx="11360700" cy="763500"/>
          </a:xfrm>
          <a:prstGeom prst="rect">
            <a:avLst/>
          </a:prstGeom>
          <a:noFill/>
          <a:ln>
            <a:noFill/>
          </a:ln>
        </p:spPr>
        <p:txBody>
          <a:bodyPr anchorCtr="0" anchor="t" bIns="121900" lIns="121900" spcFirstLastPara="1" rIns="121900" wrap="square" tIns="121900">
            <a:normAutofit/>
          </a:bodyPr>
          <a:lstStyle>
            <a:lvl1pPr lvl="0" rtl="0" algn="l">
              <a:lnSpc>
                <a:spcPct val="100000"/>
              </a:lnSpc>
              <a:spcBef>
                <a:spcPts val="0"/>
              </a:spcBef>
              <a:spcAft>
                <a:spcPts val="0"/>
              </a:spcAft>
              <a:buSzPts val="3700"/>
              <a:buNone/>
              <a:defRPr sz="1900"/>
            </a:lvl1pPr>
            <a:lvl2pPr lvl="1" rtl="0" algn="l">
              <a:lnSpc>
                <a:spcPct val="100000"/>
              </a:lnSpc>
              <a:spcBef>
                <a:spcPts val="0"/>
              </a:spcBef>
              <a:spcAft>
                <a:spcPts val="0"/>
              </a:spcAft>
              <a:buSzPts val="3700"/>
              <a:buNone/>
              <a:defRPr sz="1900"/>
            </a:lvl2pPr>
            <a:lvl3pPr lvl="2" rtl="0" algn="l">
              <a:lnSpc>
                <a:spcPct val="100000"/>
              </a:lnSpc>
              <a:spcBef>
                <a:spcPts val="0"/>
              </a:spcBef>
              <a:spcAft>
                <a:spcPts val="0"/>
              </a:spcAft>
              <a:buSzPts val="3700"/>
              <a:buNone/>
              <a:defRPr sz="1900"/>
            </a:lvl3pPr>
            <a:lvl4pPr lvl="3" rtl="0" algn="l">
              <a:lnSpc>
                <a:spcPct val="100000"/>
              </a:lnSpc>
              <a:spcBef>
                <a:spcPts val="0"/>
              </a:spcBef>
              <a:spcAft>
                <a:spcPts val="0"/>
              </a:spcAft>
              <a:buSzPts val="3700"/>
              <a:buNone/>
              <a:defRPr sz="1900"/>
            </a:lvl4pPr>
            <a:lvl5pPr lvl="4" rtl="0" algn="l">
              <a:lnSpc>
                <a:spcPct val="100000"/>
              </a:lnSpc>
              <a:spcBef>
                <a:spcPts val="0"/>
              </a:spcBef>
              <a:spcAft>
                <a:spcPts val="0"/>
              </a:spcAft>
              <a:buSzPts val="3700"/>
              <a:buNone/>
              <a:defRPr sz="1900"/>
            </a:lvl5pPr>
            <a:lvl6pPr lvl="5" rtl="0" algn="l">
              <a:lnSpc>
                <a:spcPct val="100000"/>
              </a:lnSpc>
              <a:spcBef>
                <a:spcPts val="0"/>
              </a:spcBef>
              <a:spcAft>
                <a:spcPts val="0"/>
              </a:spcAft>
              <a:buSzPts val="3700"/>
              <a:buNone/>
              <a:defRPr sz="1900"/>
            </a:lvl6pPr>
            <a:lvl7pPr lvl="6" rtl="0" algn="l">
              <a:lnSpc>
                <a:spcPct val="100000"/>
              </a:lnSpc>
              <a:spcBef>
                <a:spcPts val="0"/>
              </a:spcBef>
              <a:spcAft>
                <a:spcPts val="0"/>
              </a:spcAft>
              <a:buSzPts val="3700"/>
              <a:buNone/>
              <a:defRPr sz="1900"/>
            </a:lvl7pPr>
            <a:lvl8pPr lvl="7" rtl="0" algn="l">
              <a:lnSpc>
                <a:spcPct val="100000"/>
              </a:lnSpc>
              <a:spcBef>
                <a:spcPts val="0"/>
              </a:spcBef>
              <a:spcAft>
                <a:spcPts val="0"/>
              </a:spcAft>
              <a:buSzPts val="3700"/>
              <a:buNone/>
              <a:defRPr sz="1900"/>
            </a:lvl8pPr>
            <a:lvl9pPr lvl="8" rtl="0" algn="l">
              <a:lnSpc>
                <a:spcPct val="100000"/>
              </a:lnSpc>
              <a:spcBef>
                <a:spcPts val="0"/>
              </a:spcBef>
              <a:spcAft>
                <a:spcPts val="0"/>
              </a:spcAft>
              <a:buSzPts val="3700"/>
              <a:buNone/>
              <a:defRPr sz="1900"/>
            </a:lvl9pPr>
          </a:lstStyle>
          <a:p/>
        </p:txBody>
      </p:sp>
      <p:sp>
        <p:nvSpPr>
          <p:cNvPr id="87" name="Google Shape;87;g2ecb21d42f6_0_124"/>
          <p:cNvSpPr txBox="1"/>
          <p:nvPr>
            <p:ph idx="1" type="body"/>
          </p:nvPr>
        </p:nvSpPr>
        <p:spPr>
          <a:xfrm>
            <a:off x="415600" y="1536633"/>
            <a:ext cx="11360700" cy="4555200"/>
          </a:xfrm>
          <a:prstGeom prst="rect">
            <a:avLst/>
          </a:prstGeom>
          <a:noFill/>
          <a:ln>
            <a:noFill/>
          </a:ln>
        </p:spPr>
        <p:txBody>
          <a:bodyPr anchorCtr="0" anchor="t" bIns="121900" lIns="121900" spcFirstLastPara="1" rIns="121900" wrap="square" tIns="121900">
            <a:normAutofit/>
          </a:bodyPr>
          <a:lstStyle>
            <a:lvl1pPr indent="-381000" lvl="0" marL="457200" rtl="0" algn="l">
              <a:lnSpc>
                <a:spcPct val="115000"/>
              </a:lnSpc>
              <a:spcBef>
                <a:spcPts val="0"/>
              </a:spcBef>
              <a:spcAft>
                <a:spcPts val="0"/>
              </a:spcAft>
              <a:buSzPts val="2400"/>
              <a:buChar char="●"/>
              <a:defRPr sz="1900"/>
            </a:lvl1pPr>
            <a:lvl2pPr indent="-349250" lvl="1" marL="914400" rtl="0" algn="l">
              <a:lnSpc>
                <a:spcPct val="115000"/>
              </a:lnSpc>
              <a:spcBef>
                <a:spcPts val="0"/>
              </a:spcBef>
              <a:spcAft>
                <a:spcPts val="0"/>
              </a:spcAft>
              <a:buSzPts val="1900"/>
              <a:buChar char="○"/>
              <a:defRPr sz="1900"/>
            </a:lvl2pPr>
            <a:lvl3pPr indent="-349250" lvl="2" marL="1371600" rtl="0" algn="l">
              <a:lnSpc>
                <a:spcPct val="115000"/>
              </a:lnSpc>
              <a:spcBef>
                <a:spcPts val="0"/>
              </a:spcBef>
              <a:spcAft>
                <a:spcPts val="0"/>
              </a:spcAft>
              <a:buSzPts val="1900"/>
              <a:buChar char="■"/>
              <a:defRPr sz="1900"/>
            </a:lvl3pPr>
            <a:lvl4pPr indent="-349250" lvl="3" marL="1828800" rtl="0" algn="l">
              <a:lnSpc>
                <a:spcPct val="115000"/>
              </a:lnSpc>
              <a:spcBef>
                <a:spcPts val="0"/>
              </a:spcBef>
              <a:spcAft>
                <a:spcPts val="0"/>
              </a:spcAft>
              <a:buSzPts val="1900"/>
              <a:buChar char="●"/>
              <a:defRPr sz="1900"/>
            </a:lvl4pPr>
            <a:lvl5pPr indent="-349250" lvl="4" marL="2286000" rtl="0" algn="l">
              <a:lnSpc>
                <a:spcPct val="115000"/>
              </a:lnSpc>
              <a:spcBef>
                <a:spcPts val="0"/>
              </a:spcBef>
              <a:spcAft>
                <a:spcPts val="0"/>
              </a:spcAft>
              <a:buSzPts val="1900"/>
              <a:buChar char="○"/>
              <a:defRPr sz="1900"/>
            </a:lvl5pPr>
            <a:lvl6pPr indent="-349250" lvl="5" marL="2743200" rtl="0" algn="l">
              <a:lnSpc>
                <a:spcPct val="115000"/>
              </a:lnSpc>
              <a:spcBef>
                <a:spcPts val="0"/>
              </a:spcBef>
              <a:spcAft>
                <a:spcPts val="0"/>
              </a:spcAft>
              <a:buSzPts val="1900"/>
              <a:buChar char="■"/>
              <a:defRPr sz="1900"/>
            </a:lvl6pPr>
            <a:lvl7pPr indent="-349250" lvl="6" marL="3200400" rtl="0" algn="l">
              <a:lnSpc>
                <a:spcPct val="115000"/>
              </a:lnSpc>
              <a:spcBef>
                <a:spcPts val="0"/>
              </a:spcBef>
              <a:spcAft>
                <a:spcPts val="0"/>
              </a:spcAft>
              <a:buSzPts val="1900"/>
              <a:buChar char="●"/>
              <a:defRPr sz="1900"/>
            </a:lvl7pPr>
            <a:lvl8pPr indent="-349250" lvl="7" marL="3657600" rtl="0" algn="l">
              <a:lnSpc>
                <a:spcPct val="115000"/>
              </a:lnSpc>
              <a:spcBef>
                <a:spcPts val="0"/>
              </a:spcBef>
              <a:spcAft>
                <a:spcPts val="0"/>
              </a:spcAft>
              <a:buSzPts val="1900"/>
              <a:buChar char="○"/>
              <a:defRPr sz="1900"/>
            </a:lvl8pPr>
            <a:lvl9pPr indent="-349250" lvl="8" marL="4114800" rtl="0" algn="l">
              <a:lnSpc>
                <a:spcPct val="115000"/>
              </a:lnSpc>
              <a:spcBef>
                <a:spcPts val="0"/>
              </a:spcBef>
              <a:spcAft>
                <a:spcPts val="0"/>
              </a:spcAft>
              <a:buSzPts val="1900"/>
              <a:buChar char="■"/>
              <a:defRPr sz="1900"/>
            </a:lvl9pPr>
          </a:lstStyle>
          <a:p/>
        </p:txBody>
      </p:sp>
      <p:sp>
        <p:nvSpPr>
          <p:cNvPr id="88" name="Google Shape;88;g2ecb21d42f6_0_124"/>
          <p:cNvSpPr txBox="1"/>
          <p:nvPr>
            <p:ph idx="12" type="sldNum"/>
          </p:nvPr>
        </p:nvSpPr>
        <p:spPr>
          <a:xfrm>
            <a:off x="11296611" y="6217623"/>
            <a:ext cx="731700" cy="524700"/>
          </a:xfrm>
          <a:prstGeom prst="rect">
            <a:avLst/>
          </a:prstGeom>
          <a:noFill/>
          <a:ln>
            <a:noFill/>
          </a:ln>
        </p:spPr>
        <p:txBody>
          <a:bodyPr anchorCtr="0" anchor="ctr" bIns="121900" lIns="121900" spcFirstLastPara="1" rIns="121900" wrap="square" tIns="121900">
            <a:normAutofit/>
          </a:bodyPr>
          <a:lstStyle>
            <a:lvl1pPr indent="0" lvl="0"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300"/>
              <a:buFont typeface="Arial"/>
              <a:buNone/>
              <a:defRPr b="0" i="0" sz="13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resentation - Content">
  <p:cSld name="Presentation - Content">
    <p:spTree>
      <p:nvGrpSpPr>
        <p:cNvPr id="15" name="Shape 15"/>
        <p:cNvGrpSpPr/>
        <p:nvPr/>
      </p:nvGrpSpPr>
      <p:grpSpPr>
        <a:xfrm>
          <a:off x="0" y="0"/>
          <a:ext cx="0" cy="0"/>
          <a:chOff x="0" y="0"/>
          <a:chExt cx="0" cy="0"/>
        </a:xfrm>
      </p:grpSpPr>
      <p:pic>
        <p:nvPicPr>
          <p:cNvPr id="16" name="Google Shape;16;p5"/>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17" name="Google Shape;17;p5"/>
          <p:cNvSpPr txBox="1"/>
          <p:nvPr>
            <p:ph idx="1" type="body"/>
          </p:nvPr>
        </p:nvSpPr>
        <p:spPr>
          <a:xfrm>
            <a:off x="874713" y="2102946"/>
            <a:ext cx="10225087" cy="3666029"/>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accent4"/>
              </a:buClr>
              <a:buSzPts val="2800"/>
              <a:buFont typeface="Noto Sans Symbols"/>
              <a:buChar char="▪"/>
              <a:defRPr b="0" i="0" sz="2800" u="none" cap="none" strike="noStrike">
                <a:solidFill>
                  <a:schemeClr val="dk2"/>
                </a:solidFill>
                <a:latin typeface="Arial"/>
                <a:ea typeface="Arial"/>
                <a:cs typeface="Arial"/>
                <a:sym typeface="Arial"/>
              </a:defRPr>
            </a:lvl1pPr>
            <a:lvl2pPr indent="-381000" lvl="1" marL="914400" marR="0" rtl="0" algn="l">
              <a:lnSpc>
                <a:spcPct val="90000"/>
              </a:lnSpc>
              <a:spcBef>
                <a:spcPts val="500"/>
              </a:spcBef>
              <a:spcAft>
                <a:spcPts val="0"/>
              </a:spcAft>
              <a:buClr>
                <a:schemeClr val="accent4"/>
              </a:buClr>
              <a:buSzPts val="2400"/>
              <a:buFont typeface="Noto Sans Symbols"/>
              <a:buChar char="▪"/>
              <a:defRPr b="0" i="0" sz="2400" u="none" cap="none" strike="noStrike">
                <a:solidFill>
                  <a:schemeClr val="dk2"/>
                </a:solidFill>
                <a:latin typeface="Arial"/>
                <a:ea typeface="Arial"/>
                <a:cs typeface="Arial"/>
                <a:sym typeface="Arial"/>
              </a:defRPr>
            </a:lvl2pPr>
            <a:lvl3pPr indent="-355600" lvl="2" marL="1371600" marR="0" rtl="0" algn="l">
              <a:lnSpc>
                <a:spcPct val="90000"/>
              </a:lnSpc>
              <a:spcBef>
                <a:spcPts val="500"/>
              </a:spcBef>
              <a:spcAft>
                <a:spcPts val="0"/>
              </a:spcAft>
              <a:buClr>
                <a:schemeClr val="accent4"/>
              </a:buClr>
              <a:buSzPts val="2000"/>
              <a:buFont typeface="Noto Sans Symbols"/>
              <a:buChar char="▪"/>
              <a:defRPr b="0" i="0" sz="2000" u="none" cap="none" strike="noStrike">
                <a:solidFill>
                  <a:schemeClr val="dk2"/>
                </a:solidFill>
                <a:latin typeface="Arial"/>
                <a:ea typeface="Arial"/>
                <a:cs typeface="Arial"/>
                <a:sym typeface="Arial"/>
              </a:defRPr>
            </a:lvl3pPr>
            <a:lvl4pPr indent="-342900" lvl="3" marL="1828800" marR="0" rtl="0" algn="l">
              <a:lnSpc>
                <a:spcPct val="90000"/>
              </a:lnSpc>
              <a:spcBef>
                <a:spcPts val="500"/>
              </a:spcBef>
              <a:spcAft>
                <a:spcPts val="0"/>
              </a:spcAft>
              <a:buClr>
                <a:schemeClr val="accent4"/>
              </a:buClr>
              <a:buSzPts val="1800"/>
              <a:buFont typeface="Noto Sans Symbols"/>
              <a:buChar char="▪"/>
              <a:defRPr b="0" i="0" sz="1800" u="none" cap="none" strike="noStrike">
                <a:solidFill>
                  <a:schemeClr val="dk2"/>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8" name="Google Shape;18;p5"/>
          <p:cNvSpPr txBox="1"/>
          <p:nvPr>
            <p:ph type="title"/>
          </p:nvPr>
        </p:nvSpPr>
        <p:spPr>
          <a:xfrm>
            <a:off x="874713" y="1515179"/>
            <a:ext cx="8327542" cy="587767"/>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2"/>
              </a:buClr>
              <a:buSzPts val="2800"/>
              <a:buFont typeface="Arial"/>
              <a:buNone/>
              <a:defRPr b="1" i="0" sz="2800"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9" name="Google Shape;19;p5"/>
          <p:cNvSpPr txBox="1"/>
          <p:nvPr/>
        </p:nvSpPr>
        <p:spPr>
          <a:xfrm>
            <a:off x="9413934" y="6216896"/>
            <a:ext cx="2249714" cy="338554"/>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000000"/>
              </a:buClr>
              <a:buSzPts val="1600"/>
              <a:buFont typeface="Arial"/>
              <a:buNone/>
            </a:pPr>
            <a:fld id="{00000000-1234-1234-1234-123412341234}" type="slidenum">
              <a:rPr b="0" i="0" lang="en-US" sz="1600" u="none" cap="none" strike="noStrike">
                <a:solidFill>
                  <a:schemeClr val="dk2"/>
                </a:solidFill>
                <a:latin typeface="Arial"/>
                <a:ea typeface="Arial"/>
                <a:cs typeface="Arial"/>
                <a:sym typeface="Arial"/>
              </a:rPr>
              <a:t>‹#›</a:t>
            </a:fld>
            <a:endParaRPr b="0" i="0" sz="1600" u="none" cap="none" strike="noStrike">
              <a:solidFill>
                <a:schemeClr val="dk2"/>
              </a:solidFill>
              <a:latin typeface="Arial"/>
              <a:ea typeface="Arial"/>
              <a:cs typeface="Arial"/>
              <a:sym typeface="Arial"/>
            </a:endParaRPr>
          </a:p>
        </p:txBody>
      </p:sp>
    </p:spTree>
  </p:cSld>
  <p:clrMapOvr>
    <a:masterClrMapping/>
  </p:clrMapOvr>
  <p:extLst>
    <p:ext uri="{DCECCB84-F9BA-43D5-87BE-67443E8EF086}">
      <p15:sldGuideLst>
        <p15:guide id="1" pos="551">
          <p15:clr>
            <a:srgbClr val="FBAE40"/>
          </p15:clr>
        </p15:guide>
        <p15:guide id="2" orient="horz" pos="1253">
          <p15:clr>
            <a:srgbClr val="FBAE40"/>
          </p15:clr>
        </p15:guide>
        <p15:guide id="3" orient="horz" pos="3634">
          <p15:clr>
            <a:srgbClr val="FBAE40"/>
          </p15:clr>
        </p15:guide>
        <p15:guide id="4" pos="6992">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Presentation - title">
  <p:cSld name="1_Presentation - title">
    <p:spTree>
      <p:nvGrpSpPr>
        <p:cNvPr id="20" name="Shape 20"/>
        <p:cNvGrpSpPr/>
        <p:nvPr/>
      </p:nvGrpSpPr>
      <p:grpSpPr>
        <a:xfrm>
          <a:off x="0" y="0"/>
          <a:ext cx="0" cy="0"/>
          <a:chOff x="0" y="0"/>
          <a:chExt cx="0" cy="0"/>
        </a:xfrm>
      </p:grpSpPr>
      <p:pic>
        <p:nvPicPr>
          <p:cNvPr id="21" name="Google Shape;21;p6"/>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22" name="Google Shape;22;p6"/>
          <p:cNvSpPr txBox="1"/>
          <p:nvPr>
            <p:ph type="title"/>
          </p:nvPr>
        </p:nvSpPr>
        <p:spPr>
          <a:xfrm>
            <a:off x="1107254" y="3961396"/>
            <a:ext cx="8327542" cy="587767"/>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2"/>
              </a:buClr>
              <a:buSzPts val="3500"/>
              <a:buFont typeface="Arial"/>
              <a:buNone/>
              <a:defRPr b="1" i="0" sz="3500"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23" name="Google Shape;23;p6"/>
          <p:cNvSpPr txBox="1"/>
          <p:nvPr>
            <p:ph idx="1" type="body"/>
          </p:nvPr>
        </p:nvSpPr>
        <p:spPr>
          <a:xfrm>
            <a:off x="1106771" y="4557940"/>
            <a:ext cx="8328025" cy="469674"/>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2"/>
              </a:buClr>
              <a:buSzPts val="2400"/>
              <a:buFont typeface="Arial"/>
              <a:buNone/>
              <a:defRPr b="0" i="0" sz="2400" u="none" cap="none" strike="noStrike">
                <a:solidFill>
                  <a:schemeClr val="dk2"/>
                </a:solidFill>
                <a:latin typeface="Arial"/>
                <a:ea typeface="Arial"/>
                <a:cs typeface="Arial"/>
                <a:sym typeface="Arial"/>
              </a:defRPr>
            </a:lvl1pPr>
            <a:lvl2pPr indent="-228600" lvl="1" marL="914400"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2pPr>
            <a:lvl3pPr indent="-228600" lvl="2" marL="1371600"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3pPr>
            <a:lvl4pPr indent="-228600" lvl="3" marL="1828800" marR="0" rtl="0" algn="l">
              <a:lnSpc>
                <a:spcPct val="90000"/>
              </a:lnSpc>
              <a:spcBef>
                <a:spcPts val="50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4pPr>
            <a:lvl5pPr indent="-228600" lvl="4" marL="2286000" marR="0" rtl="0" algn="l">
              <a:lnSpc>
                <a:spcPct val="90000"/>
              </a:lnSpc>
              <a:spcBef>
                <a:spcPts val="50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24" name="Google Shape;24;p6"/>
          <p:cNvSpPr txBox="1"/>
          <p:nvPr>
            <p:ph idx="2" type="body"/>
          </p:nvPr>
        </p:nvSpPr>
        <p:spPr>
          <a:xfrm>
            <a:off x="1106771" y="5043451"/>
            <a:ext cx="8328025" cy="469674"/>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2"/>
              </a:buClr>
              <a:buSzPts val="1600"/>
              <a:buFont typeface="Arial"/>
              <a:buNone/>
              <a:defRPr b="0" i="0" sz="1600" u="none" cap="none" strike="noStrike">
                <a:solidFill>
                  <a:schemeClr val="dk2"/>
                </a:solidFill>
                <a:latin typeface="Arial"/>
                <a:ea typeface="Arial"/>
                <a:cs typeface="Arial"/>
                <a:sym typeface="Arial"/>
              </a:defRPr>
            </a:lvl1pPr>
            <a:lvl2pPr indent="-228600" lvl="1" marL="914400"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2pPr>
            <a:lvl3pPr indent="-228600" lvl="2" marL="1371600"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3pPr>
            <a:lvl4pPr indent="-228600" lvl="3" marL="1828800" marR="0" rtl="0" algn="l">
              <a:lnSpc>
                <a:spcPct val="90000"/>
              </a:lnSpc>
              <a:spcBef>
                <a:spcPts val="50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4pPr>
            <a:lvl5pPr indent="-228600" lvl="4" marL="2286000" marR="0" rtl="0" algn="l">
              <a:lnSpc>
                <a:spcPct val="90000"/>
              </a:lnSpc>
              <a:spcBef>
                <a:spcPts val="50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extLst>
    <p:ext uri="{DCECCB84-F9BA-43D5-87BE-67443E8EF086}">
      <p15:sldGuideLst>
        <p15:guide id="1" pos="756">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Presentation - title">
  <p:cSld name="2_Presentation - title">
    <p:spTree>
      <p:nvGrpSpPr>
        <p:cNvPr id="25" name="Shape 25"/>
        <p:cNvGrpSpPr/>
        <p:nvPr/>
      </p:nvGrpSpPr>
      <p:grpSpPr>
        <a:xfrm>
          <a:off x="0" y="0"/>
          <a:ext cx="0" cy="0"/>
          <a:chOff x="0" y="0"/>
          <a:chExt cx="0" cy="0"/>
        </a:xfrm>
      </p:grpSpPr>
      <p:pic>
        <p:nvPicPr>
          <p:cNvPr id="26" name="Google Shape;26;p7"/>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27" name="Google Shape;27;p7"/>
          <p:cNvSpPr txBox="1"/>
          <p:nvPr>
            <p:ph type="title"/>
          </p:nvPr>
        </p:nvSpPr>
        <p:spPr>
          <a:xfrm>
            <a:off x="1107254" y="1159488"/>
            <a:ext cx="8327542" cy="1842362"/>
          </a:xfrm>
          <a:prstGeom prst="rect">
            <a:avLst/>
          </a:prstGeom>
          <a:noFill/>
          <a:ln>
            <a:noFill/>
          </a:ln>
        </p:spPr>
        <p:txBody>
          <a:bodyPr anchorCtr="0" anchor="b" bIns="45700" lIns="91425" spcFirstLastPara="1" rIns="91425" wrap="square" tIns="45700">
            <a:noAutofit/>
          </a:bodyPr>
          <a:lstStyle>
            <a:lvl1pPr lvl="0" marR="0" rtl="0" algn="l">
              <a:lnSpc>
                <a:spcPct val="90000"/>
              </a:lnSpc>
              <a:spcBef>
                <a:spcPts val="0"/>
              </a:spcBef>
              <a:spcAft>
                <a:spcPts val="0"/>
              </a:spcAft>
              <a:buClr>
                <a:schemeClr val="lt1"/>
              </a:buClr>
              <a:buSzPts val="3500"/>
              <a:buFont typeface="Arial"/>
              <a:buNone/>
              <a:defRPr b="1" i="0" sz="3500" u="none" cap="none" strike="noStrike">
                <a:solidFill>
                  <a:schemeClr val="lt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28" name="Google Shape;28;p7"/>
          <p:cNvSpPr txBox="1"/>
          <p:nvPr>
            <p:ph idx="1" type="body"/>
          </p:nvPr>
        </p:nvSpPr>
        <p:spPr>
          <a:xfrm>
            <a:off x="1106771" y="3010626"/>
            <a:ext cx="8328025" cy="469674"/>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lt1"/>
              </a:buClr>
              <a:buSzPts val="2400"/>
              <a:buFont typeface="Arial"/>
              <a:buNone/>
              <a:defRPr b="0" i="0" sz="2400" u="none" cap="none" strike="noStrike">
                <a:solidFill>
                  <a:schemeClr val="lt1"/>
                </a:solidFill>
                <a:latin typeface="Arial"/>
                <a:ea typeface="Arial"/>
                <a:cs typeface="Arial"/>
                <a:sym typeface="Arial"/>
              </a:defRPr>
            </a:lvl1pPr>
            <a:lvl2pPr indent="-228600" lvl="1" marL="914400"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2pPr>
            <a:lvl3pPr indent="-228600" lvl="2" marL="1371600"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3pPr>
            <a:lvl4pPr indent="-228600" lvl="3" marL="1828800" marR="0" rtl="0" algn="l">
              <a:lnSpc>
                <a:spcPct val="90000"/>
              </a:lnSpc>
              <a:spcBef>
                <a:spcPts val="50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4pPr>
            <a:lvl5pPr indent="-228600" lvl="4" marL="2286000" marR="0" rtl="0" algn="l">
              <a:lnSpc>
                <a:spcPct val="90000"/>
              </a:lnSpc>
              <a:spcBef>
                <a:spcPts val="50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29" name="Google Shape;29;p7"/>
          <p:cNvSpPr txBox="1"/>
          <p:nvPr>
            <p:ph idx="2" type="body"/>
          </p:nvPr>
        </p:nvSpPr>
        <p:spPr>
          <a:xfrm>
            <a:off x="1106771" y="3496137"/>
            <a:ext cx="8328025" cy="469674"/>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lt1"/>
              </a:buClr>
              <a:buSzPts val="1600"/>
              <a:buFont typeface="Arial"/>
              <a:buNone/>
              <a:defRPr b="0" i="0" sz="1600" u="none" cap="none" strike="noStrike">
                <a:solidFill>
                  <a:schemeClr val="lt1"/>
                </a:solidFill>
                <a:latin typeface="Arial"/>
                <a:ea typeface="Arial"/>
                <a:cs typeface="Arial"/>
                <a:sym typeface="Arial"/>
              </a:defRPr>
            </a:lvl1pPr>
            <a:lvl2pPr indent="-228600" lvl="1" marL="914400"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2pPr>
            <a:lvl3pPr indent="-228600" lvl="2" marL="1371600"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3pPr>
            <a:lvl4pPr indent="-228600" lvl="3" marL="1828800" marR="0" rtl="0" algn="l">
              <a:lnSpc>
                <a:spcPct val="90000"/>
              </a:lnSpc>
              <a:spcBef>
                <a:spcPts val="50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4pPr>
            <a:lvl5pPr indent="-228600" lvl="4" marL="2286000" marR="0" rtl="0" algn="l">
              <a:lnSpc>
                <a:spcPct val="90000"/>
              </a:lnSpc>
              <a:spcBef>
                <a:spcPts val="50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extLst>
    <p:ext uri="{DCECCB84-F9BA-43D5-87BE-67443E8EF086}">
      <p15:sldGuideLst>
        <p15:guide id="1" pos="756">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resentation - Content 2">
  <p:cSld name="Presentation - Content 2">
    <p:spTree>
      <p:nvGrpSpPr>
        <p:cNvPr id="30" name="Shape 30"/>
        <p:cNvGrpSpPr/>
        <p:nvPr/>
      </p:nvGrpSpPr>
      <p:grpSpPr>
        <a:xfrm>
          <a:off x="0" y="0"/>
          <a:ext cx="0" cy="0"/>
          <a:chOff x="0" y="0"/>
          <a:chExt cx="0" cy="0"/>
        </a:xfrm>
      </p:grpSpPr>
      <p:pic>
        <p:nvPicPr>
          <p:cNvPr id="31" name="Google Shape;31;p8"/>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32" name="Google Shape;32;p8"/>
          <p:cNvSpPr txBox="1"/>
          <p:nvPr>
            <p:ph idx="1" type="body"/>
          </p:nvPr>
        </p:nvSpPr>
        <p:spPr>
          <a:xfrm>
            <a:off x="874713" y="1093982"/>
            <a:ext cx="10225087" cy="3847905"/>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accent4"/>
              </a:buClr>
              <a:buSzPts val="2800"/>
              <a:buFont typeface="Noto Sans Symbols"/>
              <a:buChar char="▪"/>
              <a:defRPr b="0" i="0" sz="2800" u="none" cap="none" strike="noStrike">
                <a:solidFill>
                  <a:schemeClr val="dk2"/>
                </a:solidFill>
                <a:latin typeface="Arial"/>
                <a:ea typeface="Arial"/>
                <a:cs typeface="Arial"/>
                <a:sym typeface="Arial"/>
              </a:defRPr>
            </a:lvl1pPr>
            <a:lvl2pPr indent="-381000" lvl="1" marL="914400" marR="0" rtl="0" algn="l">
              <a:lnSpc>
                <a:spcPct val="90000"/>
              </a:lnSpc>
              <a:spcBef>
                <a:spcPts val="500"/>
              </a:spcBef>
              <a:spcAft>
                <a:spcPts val="0"/>
              </a:spcAft>
              <a:buClr>
                <a:schemeClr val="accent4"/>
              </a:buClr>
              <a:buSzPts val="2400"/>
              <a:buFont typeface="Noto Sans Symbols"/>
              <a:buChar char="▪"/>
              <a:defRPr b="0" i="0" sz="2400" u="none" cap="none" strike="noStrike">
                <a:solidFill>
                  <a:schemeClr val="dk2"/>
                </a:solidFill>
                <a:latin typeface="Arial"/>
                <a:ea typeface="Arial"/>
                <a:cs typeface="Arial"/>
                <a:sym typeface="Arial"/>
              </a:defRPr>
            </a:lvl2pPr>
            <a:lvl3pPr indent="-355600" lvl="2" marL="1371600" marR="0" rtl="0" algn="l">
              <a:lnSpc>
                <a:spcPct val="90000"/>
              </a:lnSpc>
              <a:spcBef>
                <a:spcPts val="500"/>
              </a:spcBef>
              <a:spcAft>
                <a:spcPts val="0"/>
              </a:spcAft>
              <a:buClr>
                <a:schemeClr val="accent4"/>
              </a:buClr>
              <a:buSzPts val="2000"/>
              <a:buFont typeface="Noto Sans Symbols"/>
              <a:buChar char="▪"/>
              <a:defRPr b="0" i="0" sz="2000" u="none" cap="none" strike="noStrike">
                <a:solidFill>
                  <a:schemeClr val="dk2"/>
                </a:solidFill>
                <a:latin typeface="Arial"/>
                <a:ea typeface="Arial"/>
                <a:cs typeface="Arial"/>
                <a:sym typeface="Arial"/>
              </a:defRPr>
            </a:lvl3pPr>
            <a:lvl4pPr indent="-342900" lvl="3" marL="1828800" marR="0" rtl="0" algn="l">
              <a:lnSpc>
                <a:spcPct val="90000"/>
              </a:lnSpc>
              <a:spcBef>
                <a:spcPts val="500"/>
              </a:spcBef>
              <a:spcAft>
                <a:spcPts val="0"/>
              </a:spcAft>
              <a:buClr>
                <a:schemeClr val="accent4"/>
              </a:buClr>
              <a:buSzPts val="1800"/>
              <a:buFont typeface="Noto Sans Symbols"/>
              <a:buChar char="▪"/>
              <a:defRPr b="0" i="0" sz="1800" u="none" cap="none" strike="noStrike">
                <a:solidFill>
                  <a:schemeClr val="dk2"/>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33" name="Google Shape;33;p8"/>
          <p:cNvSpPr txBox="1"/>
          <p:nvPr>
            <p:ph type="title"/>
          </p:nvPr>
        </p:nvSpPr>
        <p:spPr>
          <a:xfrm>
            <a:off x="874713" y="506216"/>
            <a:ext cx="8327542" cy="587767"/>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2"/>
              </a:buClr>
              <a:buSzPts val="2800"/>
              <a:buFont typeface="Arial"/>
              <a:buNone/>
              <a:defRPr b="1" i="0" sz="2800"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34" name="Google Shape;34;p8"/>
          <p:cNvSpPr txBox="1"/>
          <p:nvPr/>
        </p:nvSpPr>
        <p:spPr>
          <a:xfrm>
            <a:off x="9413934" y="6216896"/>
            <a:ext cx="2249714" cy="338554"/>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000000"/>
              </a:buClr>
              <a:buSzPts val="1600"/>
              <a:buFont typeface="Arial"/>
              <a:buNone/>
            </a:pPr>
            <a:fld id="{00000000-1234-1234-1234-123412341234}" type="slidenum">
              <a:rPr b="0" i="0" lang="en-US" sz="1600" u="none" cap="none" strike="noStrike">
                <a:solidFill>
                  <a:schemeClr val="dk2"/>
                </a:solidFill>
                <a:latin typeface="Arial"/>
                <a:ea typeface="Arial"/>
                <a:cs typeface="Arial"/>
                <a:sym typeface="Arial"/>
              </a:rPr>
              <a:t>‹#›</a:t>
            </a:fld>
            <a:endParaRPr b="0" i="0" sz="1600" u="none" cap="none" strike="noStrike">
              <a:solidFill>
                <a:schemeClr val="dk2"/>
              </a:solidFill>
              <a:latin typeface="Arial"/>
              <a:ea typeface="Arial"/>
              <a:cs typeface="Arial"/>
              <a:sym typeface="Arial"/>
            </a:endParaRPr>
          </a:p>
        </p:txBody>
      </p:sp>
    </p:spTree>
  </p:cSld>
  <p:clrMapOvr>
    <a:masterClrMapping/>
  </p:clrMapOvr>
  <p:extLst>
    <p:ext uri="{DCECCB84-F9BA-43D5-87BE-67443E8EF086}">
      <p15:sldGuideLst>
        <p15:guide id="1" pos="551">
          <p15:clr>
            <a:srgbClr val="FBAE40"/>
          </p15:clr>
        </p15:guide>
        <p15:guide id="2" orient="horz" pos="504">
          <p15:clr>
            <a:srgbClr val="FBAE40"/>
          </p15:clr>
        </p15:guide>
        <p15:guide id="3" orient="horz" pos="3113">
          <p15:clr>
            <a:srgbClr val="FBAE40"/>
          </p15:clr>
        </p15:guide>
        <p15:guide id="4" pos="6992">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resentation - Empty - Content">
  <p:cSld name="Presentation - Empty - Content">
    <p:spTree>
      <p:nvGrpSpPr>
        <p:cNvPr id="35" name="Shape 35"/>
        <p:cNvGrpSpPr/>
        <p:nvPr/>
      </p:nvGrpSpPr>
      <p:grpSpPr>
        <a:xfrm>
          <a:off x="0" y="0"/>
          <a:ext cx="0" cy="0"/>
          <a:chOff x="0" y="0"/>
          <a:chExt cx="0" cy="0"/>
        </a:xfrm>
      </p:grpSpPr>
      <p:pic>
        <p:nvPicPr>
          <p:cNvPr id="36" name="Google Shape;36;p9"/>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37" name="Google Shape;37;p9"/>
          <p:cNvSpPr txBox="1"/>
          <p:nvPr>
            <p:ph idx="1" type="body"/>
          </p:nvPr>
        </p:nvSpPr>
        <p:spPr>
          <a:xfrm>
            <a:off x="874713" y="1093983"/>
            <a:ext cx="10225087" cy="4674993"/>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accent4"/>
              </a:buClr>
              <a:buSzPts val="2800"/>
              <a:buFont typeface="Noto Sans Symbols"/>
              <a:buChar char="▪"/>
              <a:defRPr b="0" i="0" sz="2800" u="none" cap="none" strike="noStrike">
                <a:solidFill>
                  <a:schemeClr val="dk2"/>
                </a:solidFill>
                <a:latin typeface="Arial"/>
                <a:ea typeface="Arial"/>
                <a:cs typeface="Arial"/>
                <a:sym typeface="Arial"/>
              </a:defRPr>
            </a:lvl1pPr>
            <a:lvl2pPr indent="-381000" lvl="1" marL="914400" marR="0" rtl="0" algn="l">
              <a:lnSpc>
                <a:spcPct val="90000"/>
              </a:lnSpc>
              <a:spcBef>
                <a:spcPts val="500"/>
              </a:spcBef>
              <a:spcAft>
                <a:spcPts val="0"/>
              </a:spcAft>
              <a:buClr>
                <a:schemeClr val="accent4"/>
              </a:buClr>
              <a:buSzPts val="2400"/>
              <a:buFont typeface="Noto Sans Symbols"/>
              <a:buChar char="▪"/>
              <a:defRPr b="0" i="0" sz="2400" u="none" cap="none" strike="noStrike">
                <a:solidFill>
                  <a:schemeClr val="dk2"/>
                </a:solidFill>
                <a:latin typeface="Arial"/>
                <a:ea typeface="Arial"/>
                <a:cs typeface="Arial"/>
                <a:sym typeface="Arial"/>
              </a:defRPr>
            </a:lvl2pPr>
            <a:lvl3pPr indent="-355600" lvl="2" marL="1371600" marR="0" rtl="0" algn="l">
              <a:lnSpc>
                <a:spcPct val="90000"/>
              </a:lnSpc>
              <a:spcBef>
                <a:spcPts val="500"/>
              </a:spcBef>
              <a:spcAft>
                <a:spcPts val="0"/>
              </a:spcAft>
              <a:buClr>
                <a:schemeClr val="accent4"/>
              </a:buClr>
              <a:buSzPts val="2000"/>
              <a:buFont typeface="Noto Sans Symbols"/>
              <a:buChar char="▪"/>
              <a:defRPr b="0" i="0" sz="2000" u="none" cap="none" strike="noStrike">
                <a:solidFill>
                  <a:schemeClr val="dk2"/>
                </a:solidFill>
                <a:latin typeface="Arial"/>
                <a:ea typeface="Arial"/>
                <a:cs typeface="Arial"/>
                <a:sym typeface="Arial"/>
              </a:defRPr>
            </a:lvl3pPr>
            <a:lvl4pPr indent="-342900" lvl="3" marL="1828800" marR="0" rtl="0" algn="l">
              <a:lnSpc>
                <a:spcPct val="90000"/>
              </a:lnSpc>
              <a:spcBef>
                <a:spcPts val="500"/>
              </a:spcBef>
              <a:spcAft>
                <a:spcPts val="0"/>
              </a:spcAft>
              <a:buClr>
                <a:schemeClr val="accent4"/>
              </a:buClr>
              <a:buSzPts val="1800"/>
              <a:buFont typeface="Noto Sans Symbols"/>
              <a:buChar char="▪"/>
              <a:defRPr b="0" i="0" sz="1800" u="none" cap="none" strike="noStrike">
                <a:solidFill>
                  <a:schemeClr val="dk2"/>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38" name="Google Shape;38;p9"/>
          <p:cNvSpPr txBox="1"/>
          <p:nvPr>
            <p:ph type="title"/>
          </p:nvPr>
        </p:nvSpPr>
        <p:spPr>
          <a:xfrm>
            <a:off x="874713" y="506216"/>
            <a:ext cx="8327542" cy="587767"/>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2"/>
              </a:buClr>
              <a:buSzPts val="2800"/>
              <a:buFont typeface="Arial"/>
              <a:buNone/>
              <a:defRPr b="1" i="0" sz="2800"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39" name="Google Shape;39;p9"/>
          <p:cNvSpPr txBox="1"/>
          <p:nvPr/>
        </p:nvSpPr>
        <p:spPr>
          <a:xfrm>
            <a:off x="9413934" y="6216896"/>
            <a:ext cx="2249714" cy="338554"/>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000000"/>
              </a:buClr>
              <a:buSzPts val="1600"/>
              <a:buFont typeface="Arial"/>
              <a:buNone/>
            </a:pPr>
            <a:fld id="{00000000-1234-1234-1234-123412341234}" type="slidenum">
              <a:rPr b="0" i="0" lang="en-US" sz="1600" u="none" cap="none" strike="noStrike">
                <a:solidFill>
                  <a:schemeClr val="dk2"/>
                </a:solidFill>
                <a:latin typeface="Arial"/>
                <a:ea typeface="Arial"/>
                <a:cs typeface="Arial"/>
                <a:sym typeface="Arial"/>
              </a:rPr>
              <a:t>‹#›</a:t>
            </a:fld>
            <a:endParaRPr b="0" i="0" sz="1600" u="none" cap="none" strike="noStrike">
              <a:solidFill>
                <a:schemeClr val="dk2"/>
              </a:solidFill>
              <a:latin typeface="Arial"/>
              <a:ea typeface="Arial"/>
              <a:cs typeface="Arial"/>
              <a:sym typeface="Arial"/>
            </a:endParaRPr>
          </a:p>
        </p:txBody>
      </p:sp>
    </p:spTree>
  </p:cSld>
  <p:clrMapOvr>
    <a:masterClrMapping/>
  </p:clrMapOvr>
  <p:extLst>
    <p:ext uri="{DCECCB84-F9BA-43D5-87BE-67443E8EF086}">
      <p15:sldGuideLst>
        <p15:guide id="1" pos="551">
          <p15:clr>
            <a:srgbClr val="FBAE40"/>
          </p15:clr>
        </p15:guide>
        <p15:guide id="2" orient="horz" pos="1253">
          <p15:clr>
            <a:srgbClr val="FBAE40"/>
          </p15:clr>
        </p15:guide>
        <p15:guide id="3" orient="horz" pos="3634">
          <p15:clr>
            <a:srgbClr val="FBAE40"/>
          </p15:clr>
        </p15:guide>
        <p15:guide id="4" pos="6992">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resentation - Two content shapes">
  <p:cSld name="Presentation - Two content shapes">
    <p:spTree>
      <p:nvGrpSpPr>
        <p:cNvPr id="40" name="Shape 40"/>
        <p:cNvGrpSpPr/>
        <p:nvPr/>
      </p:nvGrpSpPr>
      <p:grpSpPr>
        <a:xfrm>
          <a:off x="0" y="0"/>
          <a:ext cx="0" cy="0"/>
          <a:chOff x="0" y="0"/>
          <a:chExt cx="0" cy="0"/>
        </a:xfrm>
      </p:grpSpPr>
      <p:pic>
        <p:nvPicPr>
          <p:cNvPr id="41" name="Google Shape;41;p10"/>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42" name="Google Shape;42;p10"/>
          <p:cNvSpPr txBox="1"/>
          <p:nvPr>
            <p:ph idx="1" type="body"/>
          </p:nvPr>
        </p:nvSpPr>
        <p:spPr>
          <a:xfrm>
            <a:off x="874713" y="1093983"/>
            <a:ext cx="5078720" cy="4674993"/>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accent4"/>
              </a:buClr>
              <a:buSzPts val="2800"/>
              <a:buFont typeface="Noto Sans Symbols"/>
              <a:buChar char="▪"/>
              <a:defRPr b="0" i="0" sz="2800" u="none" cap="none" strike="noStrike">
                <a:solidFill>
                  <a:schemeClr val="dk2"/>
                </a:solidFill>
                <a:latin typeface="Arial"/>
                <a:ea typeface="Arial"/>
                <a:cs typeface="Arial"/>
                <a:sym typeface="Arial"/>
              </a:defRPr>
            </a:lvl1pPr>
            <a:lvl2pPr indent="-381000" lvl="1" marL="914400" marR="0" rtl="0" algn="l">
              <a:lnSpc>
                <a:spcPct val="90000"/>
              </a:lnSpc>
              <a:spcBef>
                <a:spcPts val="500"/>
              </a:spcBef>
              <a:spcAft>
                <a:spcPts val="0"/>
              </a:spcAft>
              <a:buClr>
                <a:schemeClr val="accent4"/>
              </a:buClr>
              <a:buSzPts val="2400"/>
              <a:buFont typeface="Noto Sans Symbols"/>
              <a:buChar char="▪"/>
              <a:defRPr b="0" i="0" sz="2400" u="none" cap="none" strike="noStrike">
                <a:solidFill>
                  <a:schemeClr val="dk2"/>
                </a:solidFill>
                <a:latin typeface="Arial"/>
                <a:ea typeface="Arial"/>
                <a:cs typeface="Arial"/>
                <a:sym typeface="Arial"/>
              </a:defRPr>
            </a:lvl2pPr>
            <a:lvl3pPr indent="-355600" lvl="2" marL="1371600" marR="0" rtl="0" algn="l">
              <a:lnSpc>
                <a:spcPct val="90000"/>
              </a:lnSpc>
              <a:spcBef>
                <a:spcPts val="500"/>
              </a:spcBef>
              <a:spcAft>
                <a:spcPts val="0"/>
              </a:spcAft>
              <a:buClr>
                <a:schemeClr val="accent4"/>
              </a:buClr>
              <a:buSzPts val="2000"/>
              <a:buFont typeface="Noto Sans Symbols"/>
              <a:buChar char="▪"/>
              <a:defRPr b="0" i="0" sz="2000" u="none" cap="none" strike="noStrike">
                <a:solidFill>
                  <a:schemeClr val="dk2"/>
                </a:solidFill>
                <a:latin typeface="Arial"/>
                <a:ea typeface="Arial"/>
                <a:cs typeface="Arial"/>
                <a:sym typeface="Arial"/>
              </a:defRPr>
            </a:lvl3pPr>
            <a:lvl4pPr indent="-342900" lvl="3" marL="1828800" marR="0" rtl="0" algn="l">
              <a:lnSpc>
                <a:spcPct val="90000"/>
              </a:lnSpc>
              <a:spcBef>
                <a:spcPts val="500"/>
              </a:spcBef>
              <a:spcAft>
                <a:spcPts val="0"/>
              </a:spcAft>
              <a:buClr>
                <a:schemeClr val="accent4"/>
              </a:buClr>
              <a:buSzPts val="1800"/>
              <a:buFont typeface="Noto Sans Symbols"/>
              <a:buChar char="▪"/>
              <a:defRPr b="0" i="0" sz="1800" u="none" cap="none" strike="noStrike">
                <a:solidFill>
                  <a:schemeClr val="dk2"/>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43" name="Google Shape;43;p10"/>
          <p:cNvSpPr txBox="1"/>
          <p:nvPr>
            <p:ph type="title"/>
          </p:nvPr>
        </p:nvSpPr>
        <p:spPr>
          <a:xfrm>
            <a:off x="874713" y="506216"/>
            <a:ext cx="8327542" cy="587767"/>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2"/>
              </a:buClr>
              <a:buSzPts val="2800"/>
              <a:buFont typeface="Arial"/>
              <a:buNone/>
              <a:defRPr b="1" i="0" sz="2800"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44" name="Google Shape;44;p10"/>
          <p:cNvSpPr txBox="1"/>
          <p:nvPr/>
        </p:nvSpPr>
        <p:spPr>
          <a:xfrm>
            <a:off x="9413934" y="6216896"/>
            <a:ext cx="2249714" cy="338554"/>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000000"/>
              </a:buClr>
              <a:buSzPts val="1600"/>
              <a:buFont typeface="Arial"/>
              <a:buNone/>
            </a:pPr>
            <a:fld id="{00000000-1234-1234-1234-123412341234}" type="slidenum">
              <a:rPr b="0" i="0" lang="en-US" sz="1600" u="none" cap="none" strike="noStrike">
                <a:solidFill>
                  <a:schemeClr val="dk2"/>
                </a:solidFill>
                <a:latin typeface="Arial"/>
                <a:ea typeface="Arial"/>
                <a:cs typeface="Arial"/>
                <a:sym typeface="Arial"/>
              </a:rPr>
              <a:t>‹#›</a:t>
            </a:fld>
            <a:endParaRPr b="0" i="0" sz="1600" u="none" cap="none" strike="noStrike">
              <a:solidFill>
                <a:schemeClr val="dk2"/>
              </a:solidFill>
              <a:latin typeface="Arial"/>
              <a:ea typeface="Arial"/>
              <a:cs typeface="Arial"/>
              <a:sym typeface="Arial"/>
            </a:endParaRPr>
          </a:p>
        </p:txBody>
      </p:sp>
      <p:sp>
        <p:nvSpPr>
          <p:cNvPr id="45" name="Google Shape;45;p10"/>
          <p:cNvSpPr txBox="1"/>
          <p:nvPr>
            <p:ph idx="2" type="body"/>
          </p:nvPr>
        </p:nvSpPr>
        <p:spPr>
          <a:xfrm>
            <a:off x="6365967" y="1093983"/>
            <a:ext cx="5039386" cy="4674993"/>
          </a:xfrm>
          <a:prstGeom prst="rect">
            <a:avLst/>
          </a:prstGeom>
          <a:noFill/>
          <a:ln>
            <a:noFill/>
          </a:ln>
        </p:spPr>
        <p:txBody>
          <a:bodyPr anchorCtr="0" anchor="t" bIns="45700" lIns="91425" spcFirstLastPara="1" rIns="91425" wrap="square" tIns="45700">
            <a:noAutofit/>
          </a:bodyPr>
          <a:lstStyle>
            <a:lvl1pPr indent="-406400" lvl="0" marL="457200" marR="0" rtl="0" algn="l">
              <a:lnSpc>
                <a:spcPct val="90000"/>
              </a:lnSpc>
              <a:spcBef>
                <a:spcPts val="1000"/>
              </a:spcBef>
              <a:spcAft>
                <a:spcPts val="0"/>
              </a:spcAft>
              <a:buClr>
                <a:schemeClr val="accent4"/>
              </a:buClr>
              <a:buSzPts val="2800"/>
              <a:buFont typeface="Noto Sans Symbols"/>
              <a:buChar char="▪"/>
              <a:defRPr b="0" i="0" sz="2800" u="none" cap="none" strike="noStrike">
                <a:solidFill>
                  <a:schemeClr val="dk2"/>
                </a:solidFill>
                <a:latin typeface="Arial"/>
                <a:ea typeface="Arial"/>
                <a:cs typeface="Arial"/>
                <a:sym typeface="Arial"/>
              </a:defRPr>
            </a:lvl1pPr>
            <a:lvl2pPr indent="-381000" lvl="1" marL="914400" marR="0" rtl="0" algn="l">
              <a:lnSpc>
                <a:spcPct val="90000"/>
              </a:lnSpc>
              <a:spcBef>
                <a:spcPts val="500"/>
              </a:spcBef>
              <a:spcAft>
                <a:spcPts val="0"/>
              </a:spcAft>
              <a:buClr>
                <a:schemeClr val="accent4"/>
              </a:buClr>
              <a:buSzPts val="2400"/>
              <a:buFont typeface="Noto Sans Symbols"/>
              <a:buChar char="▪"/>
              <a:defRPr b="0" i="0" sz="2400" u="none" cap="none" strike="noStrike">
                <a:solidFill>
                  <a:schemeClr val="dk2"/>
                </a:solidFill>
                <a:latin typeface="Arial"/>
                <a:ea typeface="Arial"/>
                <a:cs typeface="Arial"/>
                <a:sym typeface="Arial"/>
              </a:defRPr>
            </a:lvl2pPr>
            <a:lvl3pPr indent="-355600" lvl="2" marL="1371600" marR="0" rtl="0" algn="l">
              <a:lnSpc>
                <a:spcPct val="90000"/>
              </a:lnSpc>
              <a:spcBef>
                <a:spcPts val="500"/>
              </a:spcBef>
              <a:spcAft>
                <a:spcPts val="0"/>
              </a:spcAft>
              <a:buClr>
                <a:schemeClr val="accent4"/>
              </a:buClr>
              <a:buSzPts val="2000"/>
              <a:buFont typeface="Noto Sans Symbols"/>
              <a:buChar char="▪"/>
              <a:defRPr b="0" i="0" sz="2000" u="none" cap="none" strike="noStrike">
                <a:solidFill>
                  <a:schemeClr val="dk2"/>
                </a:solidFill>
                <a:latin typeface="Arial"/>
                <a:ea typeface="Arial"/>
                <a:cs typeface="Arial"/>
                <a:sym typeface="Arial"/>
              </a:defRPr>
            </a:lvl3pPr>
            <a:lvl4pPr indent="-342900" lvl="3" marL="1828800" marR="0" rtl="0" algn="l">
              <a:lnSpc>
                <a:spcPct val="90000"/>
              </a:lnSpc>
              <a:spcBef>
                <a:spcPts val="500"/>
              </a:spcBef>
              <a:spcAft>
                <a:spcPts val="0"/>
              </a:spcAft>
              <a:buClr>
                <a:schemeClr val="accent4"/>
              </a:buClr>
              <a:buSzPts val="1800"/>
              <a:buFont typeface="Noto Sans Symbols"/>
              <a:buChar char="▪"/>
              <a:defRPr b="0" i="0" sz="1800" u="none" cap="none" strike="noStrike">
                <a:solidFill>
                  <a:schemeClr val="dk2"/>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extLst>
    <p:ext uri="{DCECCB84-F9BA-43D5-87BE-67443E8EF086}">
      <p15:sldGuideLst>
        <p15:guide id="1" pos="551">
          <p15:clr>
            <a:srgbClr val="FBAE40"/>
          </p15:clr>
        </p15:guide>
        <p15:guide id="2" orient="horz" pos="1253">
          <p15:clr>
            <a:srgbClr val="FBAE40"/>
          </p15:clr>
        </p15:guide>
        <p15:guide id="3" orient="horz" pos="3634">
          <p15:clr>
            <a:srgbClr val="FBAE40"/>
          </p15:clr>
        </p15:guide>
        <p15:guide id="4" pos="6992">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Presentation - Content">
  <p:cSld name="1_Presentation - Content">
    <p:spTree>
      <p:nvGrpSpPr>
        <p:cNvPr id="46" name="Shape 46"/>
        <p:cNvGrpSpPr/>
        <p:nvPr/>
      </p:nvGrpSpPr>
      <p:grpSpPr>
        <a:xfrm>
          <a:off x="0" y="0"/>
          <a:ext cx="0" cy="0"/>
          <a:chOff x="0" y="0"/>
          <a:chExt cx="0" cy="0"/>
        </a:xfrm>
      </p:grpSpPr>
      <p:pic>
        <p:nvPicPr>
          <p:cNvPr id="47" name="Google Shape;47;p11"/>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48" name="Google Shape;48;p11"/>
          <p:cNvSpPr txBox="1"/>
          <p:nvPr/>
        </p:nvSpPr>
        <p:spPr>
          <a:xfrm>
            <a:off x="9413934" y="6216896"/>
            <a:ext cx="2249714" cy="338554"/>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000000"/>
              </a:buClr>
              <a:buSzPts val="1600"/>
              <a:buFont typeface="Arial"/>
              <a:buNone/>
            </a:pPr>
            <a:fld id="{00000000-1234-1234-1234-123412341234}" type="slidenum">
              <a:rPr b="0" i="0" lang="en-US" sz="1600" u="none" cap="none" strike="noStrike">
                <a:solidFill>
                  <a:schemeClr val="dk2"/>
                </a:solidFill>
                <a:latin typeface="Arial"/>
                <a:ea typeface="Arial"/>
                <a:cs typeface="Arial"/>
                <a:sym typeface="Arial"/>
              </a:rPr>
              <a:t>‹#›</a:t>
            </a:fld>
            <a:endParaRPr b="0" i="0" sz="1600" u="none" cap="none" strike="noStrike">
              <a:solidFill>
                <a:schemeClr val="dk2"/>
              </a:solidFill>
              <a:latin typeface="Arial"/>
              <a:ea typeface="Arial"/>
              <a:cs typeface="Arial"/>
              <a:sym typeface="Arial"/>
            </a:endParaRPr>
          </a:p>
        </p:txBody>
      </p:sp>
      <p:sp>
        <p:nvSpPr>
          <p:cNvPr id="49" name="Google Shape;49;p11"/>
          <p:cNvSpPr txBox="1"/>
          <p:nvPr>
            <p:ph type="title"/>
          </p:nvPr>
        </p:nvSpPr>
        <p:spPr>
          <a:xfrm>
            <a:off x="874713" y="1515179"/>
            <a:ext cx="8327542" cy="587767"/>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2"/>
              </a:buClr>
              <a:buSzPts val="2800"/>
              <a:buFont typeface="Arial"/>
              <a:buNone/>
              <a:defRPr b="1" i="0" sz="2800"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50" name="Google Shape;50;p11"/>
          <p:cNvSpPr/>
          <p:nvPr>
            <p:ph idx="2" type="tbl"/>
          </p:nvPr>
        </p:nvSpPr>
        <p:spPr>
          <a:xfrm>
            <a:off x="874713" y="2103438"/>
            <a:ext cx="10225087" cy="3673475"/>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Tree>
  </p:cSld>
  <p:clrMapOvr>
    <a:masterClrMapping/>
  </p:clrMapOvr>
  <p:extLst>
    <p:ext uri="{DCECCB84-F9BA-43D5-87BE-67443E8EF086}">
      <p15:sldGuideLst>
        <p15:guide id="1" pos="551">
          <p15:clr>
            <a:srgbClr val="FBAE40"/>
          </p15:clr>
        </p15:guide>
        <p15:guide id="2" orient="horz" pos="1253">
          <p15:clr>
            <a:srgbClr val="FBAE40"/>
          </p15:clr>
        </p15:guide>
        <p15:guide id="3" orient="horz" pos="3634">
          <p15:clr>
            <a:srgbClr val="FBAE40"/>
          </p15:clr>
        </p15:guide>
        <p15:guide id="4" pos="6992">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Presentation - Content 2">
  <p:cSld name="1_Presentation - Content 2">
    <p:spTree>
      <p:nvGrpSpPr>
        <p:cNvPr id="51" name="Shape 51"/>
        <p:cNvGrpSpPr/>
        <p:nvPr/>
      </p:nvGrpSpPr>
      <p:grpSpPr>
        <a:xfrm>
          <a:off x="0" y="0"/>
          <a:ext cx="0" cy="0"/>
          <a:chOff x="0" y="0"/>
          <a:chExt cx="0" cy="0"/>
        </a:xfrm>
      </p:grpSpPr>
      <p:pic>
        <p:nvPicPr>
          <p:cNvPr id="52" name="Google Shape;52;p12"/>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53" name="Google Shape;53;p12"/>
          <p:cNvSpPr txBox="1"/>
          <p:nvPr/>
        </p:nvSpPr>
        <p:spPr>
          <a:xfrm>
            <a:off x="9413934" y="6216896"/>
            <a:ext cx="2249714" cy="338554"/>
          </a:xfrm>
          <a:prstGeom prst="rect">
            <a:avLst/>
          </a:prstGeom>
          <a:noFill/>
          <a:ln>
            <a:noFill/>
          </a:ln>
        </p:spPr>
        <p:txBody>
          <a:bodyPr anchorCtr="0" anchor="t" bIns="45700" lIns="91425" spcFirstLastPara="1" rIns="91425" wrap="square" tIns="45700">
            <a:noAutofit/>
          </a:bodyPr>
          <a:lstStyle/>
          <a:p>
            <a:pPr indent="0" lvl="0" marL="0" marR="0" rtl="0" algn="r">
              <a:lnSpc>
                <a:spcPct val="100000"/>
              </a:lnSpc>
              <a:spcBef>
                <a:spcPts val="0"/>
              </a:spcBef>
              <a:spcAft>
                <a:spcPts val="0"/>
              </a:spcAft>
              <a:buClr>
                <a:srgbClr val="000000"/>
              </a:buClr>
              <a:buSzPts val="1600"/>
              <a:buFont typeface="Arial"/>
              <a:buNone/>
            </a:pPr>
            <a:fld id="{00000000-1234-1234-1234-123412341234}" type="slidenum">
              <a:rPr b="0" i="0" lang="en-US" sz="1600" u="none" cap="none" strike="noStrike">
                <a:solidFill>
                  <a:schemeClr val="dk2"/>
                </a:solidFill>
                <a:latin typeface="Arial"/>
                <a:ea typeface="Arial"/>
                <a:cs typeface="Arial"/>
                <a:sym typeface="Arial"/>
              </a:rPr>
              <a:t>‹#›</a:t>
            </a:fld>
            <a:endParaRPr b="0" i="0" sz="1600" u="none" cap="none" strike="noStrike">
              <a:solidFill>
                <a:schemeClr val="dk2"/>
              </a:solidFill>
              <a:latin typeface="Arial"/>
              <a:ea typeface="Arial"/>
              <a:cs typeface="Arial"/>
              <a:sym typeface="Arial"/>
            </a:endParaRPr>
          </a:p>
        </p:txBody>
      </p:sp>
      <p:sp>
        <p:nvSpPr>
          <p:cNvPr id="54" name="Google Shape;54;p12"/>
          <p:cNvSpPr txBox="1"/>
          <p:nvPr>
            <p:ph type="title"/>
          </p:nvPr>
        </p:nvSpPr>
        <p:spPr>
          <a:xfrm>
            <a:off x="874713" y="506216"/>
            <a:ext cx="8327542" cy="587767"/>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2"/>
              </a:buClr>
              <a:buSzPts val="2800"/>
              <a:buFont typeface="Arial"/>
              <a:buNone/>
              <a:defRPr b="1" i="0" sz="2800"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55" name="Google Shape;55;p12"/>
          <p:cNvSpPr/>
          <p:nvPr>
            <p:ph idx="2" type="tbl"/>
          </p:nvPr>
        </p:nvSpPr>
        <p:spPr>
          <a:xfrm>
            <a:off x="874713" y="1093984"/>
            <a:ext cx="10225087" cy="3847904"/>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Tree>
  </p:cSld>
  <p:clrMapOvr>
    <a:masterClrMapping/>
  </p:clrMapOvr>
  <p:extLst>
    <p:ext uri="{DCECCB84-F9BA-43D5-87BE-67443E8EF086}">
      <p15:sldGuideLst>
        <p15:guide id="1" pos="551">
          <p15:clr>
            <a:srgbClr val="FBAE40"/>
          </p15:clr>
        </p15:guide>
        <p15:guide id="2" orient="horz" pos="504">
          <p15:clr>
            <a:srgbClr val="FBAE40"/>
          </p15:clr>
        </p15:guide>
        <p15:guide id="3" orient="horz" pos="3113">
          <p15:clr>
            <a:srgbClr val="FBAE40"/>
          </p15:clr>
        </p15:guide>
        <p15:guide id="4" pos="6992">
          <p15:clr>
            <a:srgbClr val="FBAE40"/>
          </p15:clr>
        </p15:guide>
      </p15:sldGuideLst>
    </p:ext>
  </p:extLst>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slideLayout" Target="../slideLayouts/slideLayout15.xml"/><Relationship Id="rId14" Type="http://schemas.openxmlformats.org/officeDocument/2006/relationships/slideLayout" Target="../slideLayouts/slideLayout14.xml"/><Relationship Id="rId16" Type="http://schemas.openxmlformats.org/officeDocument/2006/relationships/theme" Target="../theme/theme1.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7.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image" Target="../media/image5.png"/><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11.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hyperlink" Target="https://ssrn.com/abstract=4779632" TargetMode="External"/><Relationship Id="rId4" Type="http://schemas.openxmlformats.org/officeDocument/2006/relationships/hyperlink" Target="https://ssrn.com/abstract=4730474" TargetMode="External"/><Relationship Id="rId5" Type="http://schemas.openxmlformats.org/officeDocument/2006/relationships/hyperlink" Target="https://dx.doi.org/10.2139/ssrn.4730474" TargetMode="External"/><Relationship Id="rId6" Type="http://schemas.openxmlformats.org/officeDocument/2006/relationships/hyperlink" Target="https://ssrn.com/abstract=4730445" TargetMode="External"/><Relationship Id="rId7" Type="http://schemas.openxmlformats.org/officeDocument/2006/relationships/hyperlink" Target="https://ssrn.com/abstract=4730470" TargetMode="External"/><Relationship Id="rId8" Type="http://schemas.openxmlformats.org/officeDocument/2006/relationships/hyperlink" Target="https://dx.doi.org/10.2139/ssrn.4730470"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2" name="Shape 92"/>
        <p:cNvGrpSpPr/>
        <p:nvPr/>
      </p:nvGrpSpPr>
      <p:grpSpPr>
        <a:xfrm>
          <a:off x="0" y="0"/>
          <a:ext cx="0" cy="0"/>
          <a:chOff x="0" y="0"/>
          <a:chExt cx="0" cy="0"/>
        </a:xfrm>
      </p:grpSpPr>
      <p:sp>
        <p:nvSpPr>
          <p:cNvPr id="93" name="Google Shape;93;p1"/>
          <p:cNvSpPr txBox="1"/>
          <p:nvPr>
            <p:ph type="title"/>
          </p:nvPr>
        </p:nvSpPr>
        <p:spPr>
          <a:xfrm>
            <a:off x="1107253" y="3961396"/>
            <a:ext cx="10346809" cy="587767"/>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2"/>
              </a:buClr>
              <a:buSzPts val="3500"/>
              <a:buFont typeface="Arial"/>
              <a:buNone/>
            </a:pPr>
            <a:r>
              <a:rPr lang="en-US"/>
              <a:t>COST Fin AI Country Update- July 2024</a:t>
            </a:r>
            <a:endParaRPr/>
          </a:p>
        </p:txBody>
      </p:sp>
      <p:sp>
        <p:nvSpPr>
          <p:cNvPr id="94" name="Google Shape;94;p1"/>
          <p:cNvSpPr txBox="1"/>
          <p:nvPr>
            <p:ph idx="1" type="body"/>
          </p:nvPr>
        </p:nvSpPr>
        <p:spPr>
          <a:xfrm>
            <a:off x="1106771" y="4557940"/>
            <a:ext cx="8328025" cy="469674"/>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2"/>
              </a:buClr>
              <a:buSzPts val="2400"/>
              <a:buNone/>
            </a:pPr>
            <a:r>
              <a:rPr lang="en-US"/>
              <a:t>Netherlands</a:t>
            </a:r>
            <a:endParaRPr/>
          </a:p>
        </p:txBody>
      </p:sp>
      <p:sp>
        <p:nvSpPr>
          <p:cNvPr id="95" name="Google Shape;95;p1"/>
          <p:cNvSpPr txBox="1"/>
          <p:nvPr>
            <p:ph idx="2" type="body"/>
          </p:nvPr>
        </p:nvSpPr>
        <p:spPr>
          <a:xfrm>
            <a:off x="1106771" y="5043451"/>
            <a:ext cx="8328025" cy="469674"/>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SzPts val="1600"/>
              <a:buNone/>
            </a:pPr>
            <a:r>
              <a:rPr lang="en-US"/>
              <a:t>Jörg Osterrieder, Marcos Machado, Wouter van Heeswijk, Frédérik Sinan Bernard</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2"/>
          <p:cNvSpPr txBox="1"/>
          <p:nvPr>
            <p:ph idx="1" type="body"/>
          </p:nvPr>
        </p:nvSpPr>
        <p:spPr>
          <a:xfrm>
            <a:off x="742100" y="0"/>
            <a:ext cx="10616100" cy="6572400"/>
          </a:xfrm>
          <a:prstGeom prst="rect">
            <a:avLst/>
          </a:prstGeom>
          <a:noFill/>
          <a:ln>
            <a:noFill/>
          </a:ln>
        </p:spPr>
        <p:txBody>
          <a:bodyPr anchorCtr="0" anchor="t" bIns="45700" lIns="91425" spcFirstLastPara="1" rIns="91425" wrap="square" tIns="45700">
            <a:noAutofit/>
          </a:bodyPr>
          <a:lstStyle/>
          <a:p>
            <a:pPr indent="355600" lvl="0" marL="558800" rtl="0" algn="l">
              <a:lnSpc>
                <a:spcPct val="90000"/>
              </a:lnSpc>
              <a:spcBef>
                <a:spcPts val="1000"/>
              </a:spcBef>
              <a:spcAft>
                <a:spcPts val="0"/>
              </a:spcAft>
              <a:buSzPts val="2000"/>
              <a:buNone/>
            </a:pPr>
            <a:r>
              <a:t/>
            </a:r>
            <a:endParaRPr sz="2000"/>
          </a:p>
          <a:p>
            <a:pPr indent="355600" lvl="0" marL="558800" rtl="0" algn="l">
              <a:lnSpc>
                <a:spcPct val="90000"/>
              </a:lnSpc>
              <a:spcBef>
                <a:spcPts val="1000"/>
              </a:spcBef>
              <a:spcAft>
                <a:spcPts val="0"/>
              </a:spcAft>
              <a:buSzPts val="2000"/>
              <a:buNone/>
            </a:pPr>
            <a:r>
              <a:t/>
            </a:r>
            <a:endParaRPr sz="2000"/>
          </a:p>
          <a:p>
            <a:pPr indent="355600" lvl="0" marL="558800" rtl="0" algn="l">
              <a:lnSpc>
                <a:spcPct val="90000"/>
              </a:lnSpc>
              <a:spcBef>
                <a:spcPts val="1000"/>
              </a:spcBef>
              <a:spcAft>
                <a:spcPts val="0"/>
              </a:spcAft>
              <a:buSzPts val="2000"/>
              <a:buNone/>
            </a:pPr>
            <a:r>
              <a:t/>
            </a:r>
            <a:endParaRPr sz="2000"/>
          </a:p>
          <a:p>
            <a:pPr indent="457200" lvl="0" marL="0" rtl="0" algn="l">
              <a:lnSpc>
                <a:spcPct val="90000"/>
              </a:lnSpc>
              <a:spcBef>
                <a:spcPts val="1000"/>
              </a:spcBef>
              <a:spcAft>
                <a:spcPts val="0"/>
              </a:spcAft>
              <a:buSzPts val="2000"/>
              <a:buNone/>
            </a:pPr>
            <a:r>
              <a:rPr lang="en-US" sz="2000"/>
              <a:t>Netherlands MC Members:</a:t>
            </a:r>
            <a:endParaRPr sz="2000"/>
          </a:p>
          <a:p>
            <a:pPr indent="0" lvl="0" marL="914400" rtl="0" algn="l">
              <a:lnSpc>
                <a:spcPct val="100000"/>
              </a:lnSpc>
              <a:spcBef>
                <a:spcPts val="0"/>
              </a:spcBef>
              <a:spcAft>
                <a:spcPts val="0"/>
              </a:spcAft>
              <a:buSzPts val="2800"/>
              <a:buNone/>
            </a:pPr>
            <a:r>
              <a:rPr b="1" lang="en-US" sz="1600"/>
              <a:t>Ronald Kleverlaan</a:t>
            </a:r>
            <a:r>
              <a:rPr b="1" lang="en-US" sz="1600"/>
              <a:t> </a:t>
            </a:r>
            <a:r>
              <a:rPr lang="en-US" sz="1600"/>
              <a:t>is </a:t>
            </a:r>
            <a:r>
              <a:rPr lang="en-US" sz="1600">
                <a:highlight>
                  <a:schemeClr val="lt1"/>
                </a:highlight>
              </a:rPr>
              <a:t>Director at European Center for Alternative Finance </a:t>
            </a:r>
            <a:r>
              <a:rPr lang="en-US" sz="1600"/>
              <a:t>at Utrecht University</a:t>
            </a:r>
            <a:endParaRPr sz="1200"/>
          </a:p>
          <a:p>
            <a:pPr indent="0" lvl="0" marL="914400" rtl="0" algn="l">
              <a:lnSpc>
                <a:spcPct val="100000"/>
              </a:lnSpc>
              <a:spcBef>
                <a:spcPts val="1000"/>
              </a:spcBef>
              <a:spcAft>
                <a:spcPts val="0"/>
              </a:spcAft>
              <a:buSzPts val="2800"/>
              <a:buNone/>
            </a:pPr>
            <a:r>
              <a:rPr b="1" lang="en-US" sz="1600"/>
              <a:t>Cornelis Oosterlee</a:t>
            </a:r>
            <a:r>
              <a:rPr b="1" lang="en-US" sz="1600">
                <a:highlight>
                  <a:schemeClr val="lt1"/>
                </a:highlight>
              </a:rPr>
              <a:t> </a:t>
            </a:r>
            <a:r>
              <a:rPr lang="en-US" sz="1600">
                <a:highlight>
                  <a:schemeClr val="lt1"/>
                </a:highlight>
              </a:rPr>
              <a:t>is Professor of Mathematics at D</a:t>
            </a:r>
            <a:r>
              <a:rPr lang="en-US" sz="1600"/>
              <a:t>elft University</a:t>
            </a:r>
            <a:endParaRPr/>
          </a:p>
          <a:p>
            <a:pPr indent="0" lvl="0" marL="1371600" rtl="0" algn="l">
              <a:lnSpc>
                <a:spcPct val="100000"/>
              </a:lnSpc>
              <a:spcBef>
                <a:spcPts val="0"/>
              </a:spcBef>
              <a:spcAft>
                <a:spcPts val="0"/>
              </a:spcAft>
              <a:buSzPts val="2800"/>
              <a:buNone/>
            </a:pPr>
            <a:r>
              <a:t/>
            </a:r>
            <a:endParaRPr sz="2000"/>
          </a:p>
          <a:p>
            <a:pPr indent="0" lvl="0" marL="0" rtl="0" algn="l">
              <a:lnSpc>
                <a:spcPct val="90000"/>
              </a:lnSpc>
              <a:spcBef>
                <a:spcPts val="0"/>
              </a:spcBef>
              <a:spcAft>
                <a:spcPts val="0"/>
              </a:spcAft>
              <a:buSzPts val="2800"/>
              <a:buNone/>
            </a:pPr>
            <a:r>
              <a:rPr b="1" lang="en-US" sz="2000"/>
              <a:t>Total </a:t>
            </a:r>
            <a:r>
              <a:rPr b="1" lang="en-US" sz="2000">
                <a:solidFill>
                  <a:srgbClr val="FF0000"/>
                </a:solidFill>
              </a:rPr>
              <a:t>10 </a:t>
            </a:r>
            <a:r>
              <a:rPr b="1" lang="en-US" sz="2000">
                <a:solidFill>
                  <a:srgbClr val="FF0000"/>
                </a:solidFill>
              </a:rPr>
              <a:t>members (2 Female, 8 Male</a:t>
            </a:r>
            <a:r>
              <a:rPr b="1" lang="en-US" sz="2000"/>
              <a:t>) for all Working Groups: WG 1, WG 2, WG 3.  </a:t>
            </a:r>
            <a:endParaRPr b="1" sz="2000"/>
          </a:p>
          <a:p>
            <a:pPr indent="0" lvl="0" marL="0" rtl="0" algn="l">
              <a:lnSpc>
                <a:spcPct val="90000"/>
              </a:lnSpc>
              <a:spcBef>
                <a:spcPts val="0"/>
              </a:spcBef>
              <a:spcAft>
                <a:spcPts val="0"/>
              </a:spcAft>
              <a:buSzPts val="2800"/>
              <a:buNone/>
            </a:pPr>
            <a:r>
              <a:t/>
            </a:r>
            <a:endParaRPr b="1" sz="2000"/>
          </a:p>
          <a:p>
            <a:pPr indent="0" lvl="0" marL="50800" rtl="0" algn="l">
              <a:lnSpc>
                <a:spcPct val="150000"/>
              </a:lnSpc>
              <a:spcBef>
                <a:spcPts val="0"/>
              </a:spcBef>
              <a:spcAft>
                <a:spcPts val="0"/>
              </a:spcAft>
              <a:buClr>
                <a:schemeClr val="dk1"/>
              </a:buClr>
              <a:buSzPts val="2800"/>
              <a:buFont typeface="Arial"/>
              <a:buNone/>
            </a:pPr>
            <a:r>
              <a:rPr lang="en-US" sz="1300"/>
              <a:t>Dr. Simon TRIMBORN, WG 1	</a:t>
            </a:r>
            <a:endParaRPr sz="1300"/>
          </a:p>
          <a:p>
            <a:pPr indent="0" lvl="0" marL="50800" rtl="0" algn="l">
              <a:lnSpc>
                <a:spcPct val="150000"/>
              </a:lnSpc>
              <a:spcBef>
                <a:spcPts val="0"/>
              </a:spcBef>
              <a:spcAft>
                <a:spcPts val="0"/>
              </a:spcAft>
              <a:buClr>
                <a:schemeClr val="dk1"/>
              </a:buClr>
              <a:buSzPts val="2800"/>
              <a:buFont typeface="Arial"/>
              <a:buNone/>
            </a:pPr>
            <a:r>
              <a:rPr lang="en-US" sz="1300"/>
              <a:t>Mr. Ronald KLEVERLAAN , WG 1	</a:t>
            </a:r>
            <a:endParaRPr sz="1300"/>
          </a:p>
          <a:p>
            <a:pPr indent="0" lvl="0" marL="50800" rtl="0" algn="l">
              <a:lnSpc>
                <a:spcPct val="150000"/>
              </a:lnSpc>
              <a:spcBef>
                <a:spcPts val="0"/>
              </a:spcBef>
              <a:spcAft>
                <a:spcPts val="0"/>
              </a:spcAft>
              <a:buClr>
                <a:schemeClr val="dk1"/>
              </a:buClr>
              <a:buSzPts val="2800"/>
              <a:buFont typeface="Arial"/>
              <a:buNone/>
            </a:pPr>
            <a:r>
              <a:rPr lang="en-US" sz="1300"/>
              <a:t>Dr. Friedemann POLZIN, WG 1, WG 3 	</a:t>
            </a:r>
            <a:endParaRPr sz="1300"/>
          </a:p>
          <a:p>
            <a:pPr indent="0" lvl="0" marL="50800" rtl="0" algn="l">
              <a:lnSpc>
                <a:spcPct val="150000"/>
              </a:lnSpc>
              <a:spcBef>
                <a:spcPts val="0"/>
              </a:spcBef>
              <a:spcAft>
                <a:spcPts val="0"/>
              </a:spcAft>
              <a:buClr>
                <a:schemeClr val="dk1"/>
              </a:buClr>
              <a:buSzPts val="2800"/>
              <a:buFont typeface="Arial"/>
              <a:buNone/>
            </a:pPr>
            <a:r>
              <a:rPr lang="en-US" sz="1300"/>
              <a:t>Mr. Stijn VAN DER POL, WG 1, WG 2, WG 3	</a:t>
            </a:r>
            <a:endParaRPr sz="1300"/>
          </a:p>
          <a:p>
            <a:pPr indent="0" lvl="0" marL="50800" rtl="0" algn="l">
              <a:lnSpc>
                <a:spcPct val="150000"/>
              </a:lnSpc>
              <a:spcBef>
                <a:spcPts val="0"/>
              </a:spcBef>
              <a:spcAft>
                <a:spcPts val="0"/>
              </a:spcAft>
              <a:buClr>
                <a:schemeClr val="dk1"/>
              </a:buClr>
              <a:buSzPts val="2800"/>
              <a:buFont typeface="Arial"/>
              <a:buNone/>
            </a:pPr>
            <a:r>
              <a:rPr lang="en-US" sz="1300"/>
              <a:t>Dr. Wouter VAN HEESWIJK,  WG 1, WG 2, WG 3</a:t>
            </a:r>
            <a:endParaRPr/>
          </a:p>
          <a:p>
            <a:pPr indent="0" lvl="0" marL="50800" rtl="0" algn="l">
              <a:lnSpc>
                <a:spcPct val="150000"/>
              </a:lnSpc>
              <a:spcBef>
                <a:spcPts val="0"/>
              </a:spcBef>
              <a:spcAft>
                <a:spcPts val="0"/>
              </a:spcAft>
              <a:buClr>
                <a:schemeClr val="dk1"/>
              </a:buClr>
              <a:buSzPts val="2800"/>
              <a:buFont typeface="Arial"/>
              <a:buNone/>
            </a:pPr>
            <a:r>
              <a:rPr lang="en-US" sz="1300"/>
              <a:t>Dr. Xiaohong HUANG, WG 1	</a:t>
            </a:r>
            <a:endParaRPr sz="1300"/>
          </a:p>
          <a:p>
            <a:pPr indent="0" lvl="0" marL="50800" rtl="0" algn="l">
              <a:lnSpc>
                <a:spcPct val="150000"/>
              </a:lnSpc>
              <a:spcBef>
                <a:spcPts val="0"/>
              </a:spcBef>
              <a:spcAft>
                <a:spcPts val="0"/>
              </a:spcAft>
              <a:buClr>
                <a:schemeClr val="dk1"/>
              </a:buClr>
              <a:buSzPts val="2800"/>
              <a:buFont typeface="Arial"/>
              <a:buNone/>
            </a:pPr>
            <a:r>
              <a:rPr lang="en-US" sz="1300"/>
              <a:t>Dr. Frédérik Sinan BERNARD, WG 1, WG 2</a:t>
            </a:r>
            <a:endParaRPr sz="1300"/>
          </a:p>
          <a:p>
            <a:pPr indent="0" lvl="0" marL="50800" rtl="0" algn="l">
              <a:lnSpc>
                <a:spcPct val="150000"/>
              </a:lnSpc>
              <a:spcBef>
                <a:spcPts val="0"/>
              </a:spcBef>
              <a:spcAft>
                <a:spcPts val="0"/>
              </a:spcAft>
              <a:buClr>
                <a:schemeClr val="dk1"/>
              </a:buClr>
              <a:buSzPts val="2800"/>
              <a:buFont typeface="Arial"/>
              <a:buNone/>
            </a:pPr>
            <a:r>
              <a:rPr lang="en-US" sz="1300"/>
              <a:t>Dr. Thomas WALTHER, WG 2</a:t>
            </a:r>
            <a:endParaRPr sz="1300"/>
          </a:p>
          <a:p>
            <a:pPr indent="0" lvl="0" marL="50800" rtl="0" algn="l">
              <a:lnSpc>
                <a:spcPct val="150000"/>
              </a:lnSpc>
              <a:spcBef>
                <a:spcPts val="0"/>
              </a:spcBef>
              <a:spcAft>
                <a:spcPts val="0"/>
              </a:spcAft>
              <a:buClr>
                <a:schemeClr val="dk1"/>
              </a:buClr>
              <a:buSzPts val="2800"/>
              <a:buFont typeface="Arial"/>
              <a:buNone/>
            </a:pPr>
            <a:r>
              <a:rPr lang="en-US" sz="1300"/>
              <a:t>Dr. Ekaterina SVETLOVA, WG 2, WG 3	</a:t>
            </a:r>
            <a:endParaRPr sz="1300"/>
          </a:p>
          <a:p>
            <a:pPr indent="0" lvl="0" marL="50800" rtl="0" algn="l">
              <a:lnSpc>
                <a:spcPct val="150000"/>
              </a:lnSpc>
              <a:spcBef>
                <a:spcPts val="0"/>
              </a:spcBef>
              <a:spcAft>
                <a:spcPts val="0"/>
              </a:spcAft>
              <a:buClr>
                <a:schemeClr val="dk1"/>
              </a:buClr>
              <a:buSzPts val="2800"/>
              <a:buFont typeface="Arial"/>
              <a:buNone/>
            </a:pPr>
            <a:r>
              <a:rPr lang="en-US" sz="1300"/>
              <a:t>Dr. Marcos MACHADO, WG 2	</a:t>
            </a:r>
            <a:endParaRPr sz="1300"/>
          </a:p>
          <a:p>
            <a:pPr indent="0" lvl="0" marL="0" rtl="0" algn="l">
              <a:lnSpc>
                <a:spcPct val="90000"/>
              </a:lnSpc>
              <a:spcBef>
                <a:spcPts val="0"/>
              </a:spcBef>
              <a:spcAft>
                <a:spcPts val="0"/>
              </a:spcAft>
              <a:buNone/>
            </a:pPr>
            <a:r>
              <a:t/>
            </a:r>
            <a:endParaRPr sz="1400"/>
          </a:p>
        </p:txBody>
      </p:sp>
      <p:sp>
        <p:nvSpPr>
          <p:cNvPr id="102" name="Google Shape;102;p2"/>
          <p:cNvSpPr txBox="1"/>
          <p:nvPr>
            <p:ph type="title"/>
          </p:nvPr>
        </p:nvSpPr>
        <p:spPr>
          <a:xfrm>
            <a:off x="115125" y="51200"/>
            <a:ext cx="8467800" cy="9561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SzPts val="2800"/>
              <a:buNone/>
            </a:pPr>
            <a:r>
              <a:rPr lang="en-US"/>
              <a:t>Netherlands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6" name="Shape 106"/>
        <p:cNvGrpSpPr/>
        <p:nvPr/>
      </p:nvGrpSpPr>
      <p:grpSpPr>
        <a:xfrm>
          <a:off x="0" y="0"/>
          <a:ext cx="0" cy="0"/>
          <a:chOff x="0" y="0"/>
          <a:chExt cx="0" cy="0"/>
        </a:xfrm>
      </p:grpSpPr>
      <p:sp>
        <p:nvSpPr>
          <p:cNvPr id="107" name="Google Shape;107;p53"/>
          <p:cNvSpPr txBox="1"/>
          <p:nvPr>
            <p:ph type="title"/>
          </p:nvPr>
        </p:nvSpPr>
        <p:spPr>
          <a:xfrm>
            <a:off x="115125" y="51200"/>
            <a:ext cx="8467800" cy="9561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SzPts val="2800"/>
              <a:buNone/>
            </a:pPr>
            <a:r>
              <a:rPr lang="en-US"/>
              <a:t>Netherlands</a:t>
            </a:r>
            <a:endParaRPr/>
          </a:p>
        </p:txBody>
      </p:sp>
      <p:sp>
        <p:nvSpPr>
          <p:cNvPr id="108" name="Google Shape;108;p53"/>
          <p:cNvSpPr txBox="1"/>
          <p:nvPr>
            <p:ph type="title"/>
          </p:nvPr>
        </p:nvSpPr>
        <p:spPr>
          <a:xfrm>
            <a:off x="874713" y="1515179"/>
            <a:ext cx="8327400" cy="587700"/>
          </a:xfrm>
          <a:prstGeom prst="rect">
            <a:avLst/>
          </a:prstGeom>
          <a:noFill/>
          <a:ln>
            <a:noFill/>
          </a:ln>
        </p:spPr>
        <p:txBody>
          <a:bodyPr anchorCtr="0" anchor="t" bIns="45700" lIns="91425" spcFirstLastPara="1" rIns="91425" wrap="square" tIns="45700">
            <a:noAutofit/>
          </a:bodyPr>
          <a:lstStyle/>
          <a:p>
            <a:pPr indent="0" lvl="1" marL="0" rtl="0" algn="l">
              <a:lnSpc>
                <a:spcPct val="90000"/>
              </a:lnSpc>
              <a:spcBef>
                <a:spcPts val="0"/>
              </a:spcBef>
              <a:spcAft>
                <a:spcPts val="0"/>
              </a:spcAft>
              <a:buClr>
                <a:schemeClr val="dk2"/>
              </a:buClr>
              <a:buSzPts val="2800"/>
              <a:buNone/>
            </a:pPr>
            <a:r>
              <a:rPr b="1" lang="en-US" sz="2000">
                <a:solidFill>
                  <a:srgbClr val="737373"/>
                </a:solidFill>
              </a:rPr>
              <a:t>C</a:t>
            </a:r>
            <a:r>
              <a:rPr b="1" lang="en-US" sz="2000">
                <a:solidFill>
                  <a:srgbClr val="737373"/>
                </a:solidFill>
              </a:rPr>
              <a:t>OST action events of members </a:t>
            </a:r>
            <a:endParaRPr/>
          </a:p>
        </p:txBody>
      </p:sp>
      <p:sp>
        <p:nvSpPr>
          <p:cNvPr id="109" name="Google Shape;109;p53"/>
          <p:cNvSpPr txBox="1"/>
          <p:nvPr>
            <p:ph idx="1" type="body"/>
          </p:nvPr>
        </p:nvSpPr>
        <p:spPr>
          <a:xfrm>
            <a:off x="874713" y="2102946"/>
            <a:ext cx="10225200" cy="3666000"/>
          </a:xfrm>
          <a:prstGeom prst="rect">
            <a:avLst/>
          </a:prstGeom>
          <a:noFill/>
          <a:ln>
            <a:noFill/>
          </a:ln>
        </p:spPr>
        <p:txBody>
          <a:bodyPr anchorCtr="0" anchor="t" bIns="45700" lIns="91425" spcFirstLastPara="1" rIns="91425" wrap="square" tIns="45700">
            <a:noAutofit/>
          </a:bodyPr>
          <a:lstStyle/>
          <a:p>
            <a:pPr indent="-406400" lvl="0" marL="457200" marR="0" rtl="0" algn="l">
              <a:lnSpc>
                <a:spcPct val="90000"/>
              </a:lnSpc>
              <a:spcBef>
                <a:spcPts val="1000"/>
              </a:spcBef>
              <a:spcAft>
                <a:spcPts val="0"/>
              </a:spcAft>
              <a:buClr>
                <a:schemeClr val="accent4"/>
              </a:buClr>
              <a:buSzPts val="2800"/>
              <a:buFont typeface="Noto Sans Symbols"/>
              <a:buChar char="▪"/>
            </a:pPr>
            <a:r>
              <a:rPr lang="en-US" sz="1400"/>
              <a:t>Organization : </a:t>
            </a:r>
            <a:r>
              <a:rPr lang="en-US" sz="1400"/>
              <a:t>COST FinAI Doctoral Training School and Research Workshop</a:t>
            </a:r>
            <a:endParaRPr sz="1400"/>
          </a:p>
          <a:p>
            <a:pPr indent="-406400" lvl="1" marL="914400" marR="0" rtl="0" algn="l">
              <a:lnSpc>
                <a:spcPct val="90000"/>
              </a:lnSpc>
              <a:spcBef>
                <a:spcPts val="1000"/>
              </a:spcBef>
              <a:spcAft>
                <a:spcPts val="0"/>
              </a:spcAft>
              <a:buClr>
                <a:schemeClr val="accent4"/>
              </a:buClr>
              <a:buSzPts val="2800"/>
              <a:buFont typeface="Noto Sans Symbols"/>
              <a:buChar char="▪"/>
            </a:pPr>
            <a:r>
              <a:rPr lang="en-US" sz="1400"/>
              <a:t>2023</a:t>
            </a:r>
            <a:endParaRPr sz="1400"/>
          </a:p>
          <a:p>
            <a:pPr indent="-406400" lvl="1" marL="914400" marR="0" rtl="0" algn="l">
              <a:lnSpc>
                <a:spcPct val="90000"/>
              </a:lnSpc>
              <a:spcBef>
                <a:spcPts val="1000"/>
              </a:spcBef>
              <a:spcAft>
                <a:spcPts val="0"/>
              </a:spcAft>
              <a:buClr>
                <a:schemeClr val="accent4"/>
              </a:buClr>
              <a:buSzPts val="2800"/>
              <a:buFont typeface="Noto Sans Symbols"/>
              <a:buChar char="▪"/>
            </a:pPr>
            <a:r>
              <a:rPr lang="en-US" sz="1400"/>
              <a:t>June 10 to June 14 2024 (Jörg, Marcos, Christina, Fred)</a:t>
            </a:r>
            <a:endParaRPr sz="1400">
              <a:solidFill>
                <a:srgbClr val="FF0000"/>
              </a:solidFill>
            </a:endParaRPr>
          </a:p>
          <a:p>
            <a:pPr indent="-406400" lvl="0" marL="457200" marR="0" rtl="0" algn="l">
              <a:lnSpc>
                <a:spcPct val="90000"/>
              </a:lnSpc>
              <a:spcBef>
                <a:spcPts val="1000"/>
              </a:spcBef>
              <a:spcAft>
                <a:spcPts val="0"/>
              </a:spcAft>
              <a:buClr>
                <a:schemeClr val="accent4"/>
              </a:buClr>
              <a:buSzPts val="2800"/>
              <a:buFont typeface="Noto Sans Symbols"/>
              <a:buChar char="▪"/>
            </a:pPr>
            <a:r>
              <a:rPr lang="en-US" sz="1400"/>
              <a:t>Participation: COST FinAI meets Brussels, </a:t>
            </a:r>
            <a:r>
              <a:rPr lang="en-US" sz="1400"/>
              <a:t>COST FinAI meets Istanbul, COST FinAI meets Coimbra, COST FinAI meets Gran Canaria, COST FinAI meets Iceland, COST FinAI meets Naples</a:t>
            </a:r>
            <a:endParaRPr sz="1400"/>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49"/>
          <p:cNvSpPr txBox="1"/>
          <p:nvPr>
            <p:ph idx="1" type="body"/>
          </p:nvPr>
        </p:nvSpPr>
        <p:spPr>
          <a:xfrm>
            <a:off x="874713" y="2102946"/>
            <a:ext cx="10225087" cy="3666029"/>
          </a:xfrm>
          <a:prstGeom prst="rect">
            <a:avLst/>
          </a:prstGeom>
          <a:noFill/>
          <a:ln>
            <a:noFill/>
          </a:ln>
        </p:spPr>
        <p:txBody>
          <a:bodyPr anchorCtr="0" anchor="t" bIns="45700" lIns="91425" spcFirstLastPara="1" rIns="91425" wrap="square" tIns="45700">
            <a:noAutofit/>
          </a:bodyPr>
          <a:lstStyle/>
          <a:p>
            <a:pPr indent="-406400" lvl="0" marL="457200" marR="0" rtl="0" algn="l">
              <a:lnSpc>
                <a:spcPct val="90000"/>
              </a:lnSpc>
              <a:spcBef>
                <a:spcPts val="1000"/>
              </a:spcBef>
              <a:spcAft>
                <a:spcPts val="0"/>
              </a:spcAft>
              <a:buClr>
                <a:schemeClr val="accent4"/>
              </a:buClr>
              <a:buSzPts val="2800"/>
              <a:buFont typeface="Noto Sans Symbols"/>
              <a:buChar char="▪"/>
            </a:pPr>
            <a:r>
              <a:rPr lang="en-US" sz="1400"/>
              <a:t>The conference took place at the VIP conference room of the Ravelijn building of the University of Twente, which is located in Enschede, Netherlands. </a:t>
            </a:r>
            <a:endParaRPr sz="1400"/>
          </a:p>
          <a:p>
            <a:pPr indent="-406400" lvl="0" marL="457200" marR="0" rtl="0" algn="l">
              <a:lnSpc>
                <a:spcPct val="90000"/>
              </a:lnSpc>
              <a:spcBef>
                <a:spcPts val="1000"/>
              </a:spcBef>
              <a:spcAft>
                <a:spcPts val="0"/>
              </a:spcAft>
              <a:buClr>
                <a:schemeClr val="accent4"/>
              </a:buClr>
              <a:buSzPts val="2800"/>
              <a:buFont typeface="Noto Sans Symbols"/>
              <a:buChar char="▪"/>
            </a:pPr>
            <a:r>
              <a:rPr lang="en-US" sz="1400"/>
              <a:t>The presentations from WG1, WG2, WG3, </a:t>
            </a:r>
            <a:br>
              <a:rPr lang="en-US" sz="1400"/>
            </a:br>
            <a:r>
              <a:rPr lang="en-US" sz="1400"/>
              <a:t>and a Core group meeting on COST FinAI </a:t>
            </a:r>
            <a:br>
              <a:rPr lang="en-US" sz="1400"/>
            </a:br>
            <a:r>
              <a:rPr lang="en-US" sz="1400"/>
              <a:t>Topics were featured during the 4 day event.</a:t>
            </a:r>
            <a:br>
              <a:rPr lang="en-US" sz="1400"/>
            </a:br>
            <a:r>
              <a:rPr lang="en-US" sz="1400"/>
              <a:t> All speakers and participants were from </a:t>
            </a:r>
            <a:br>
              <a:rPr lang="en-US" sz="1400"/>
            </a:br>
            <a:r>
              <a:rPr lang="en-US" sz="1400"/>
              <a:t>COST FinAI, with a focus on those with </a:t>
            </a:r>
            <a:br>
              <a:rPr lang="en-US" sz="1400"/>
            </a:br>
            <a:r>
              <a:rPr lang="en-US" sz="1400"/>
              <a:t>active participation. </a:t>
            </a:r>
            <a:endParaRPr sz="1400"/>
          </a:p>
          <a:p>
            <a:pPr indent="-406400" lvl="0" marL="457200" rtl="0" algn="l">
              <a:spcBef>
                <a:spcPts val="1000"/>
              </a:spcBef>
              <a:spcAft>
                <a:spcPts val="0"/>
              </a:spcAft>
              <a:buSzPts val="2800"/>
              <a:buChar char="▪"/>
            </a:pPr>
            <a:r>
              <a:rPr lang="en-US" sz="1400"/>
              <a:t>There were 0.5 of a day talks including PhD </a:t>
            </a:r>
            <a:br>
              <a:rPr lang="en-US" sz="1400"/>
            </a:br>
            <a:r>
              <a:rPr lang="en-US" sz="1400"/>
              <a:t>presentations on topics related to WG1 and </a:t>
            </a:r>
            <a:br>
              <a:rPr lang="en-US" sz="1400"/>
            </a:br>
            <a:r>
              <a:rPr lang="en-US" sz="1400"/>
              <a:t>WG3. 0.25 day working session for drafting </a:t>
            </a:r>
            <a:br>
              <a:rPr lang="en-US" sz="1400"/>
            </a:br>
            <a:r>
              <a:rPr lang="en-US" sz="1400"/>
              <a:t>D7 a DP on the methodology used by P2P </a:t>
            </a:r>
            <a:br>
              <a:rPr lang="en-US" sz="1400"/>
            </a:br>
            <a:r>
              <a:rPr lang="en-US" sz="1400"/>
              <a:t>and crowdfunding regarding fraud detection.</a:t>
            </a:r>
            <a:endParaRPr sz="1400"/>
          </a:p>
        </p:txBody>
      </p:sp>
      <p:sp>
        <p:nvSpPr>
          <p:cNvPr id="115" name="Google Shape;115;p49"/>
          <p:cNvSpPr txBox="1"/>
          <p:nvPr>
            <p:ph type="title"/>
          </p:nvPr>
        </p:nvSpPr>
        <p:spPr>
          <a:xfrm>
            <a:off x="874713" y="1515179"/>
            <a:ext cx="8327542" cy="587767"/>
          </a:xfrm>
          <a:prstGeom prst="rect">
            <a:avLst/>
          </a:prstGeom>
          <a:noFill/>
          <a:ln>
            <a:noFill/>
          </a:ln>
        </p:spPr>
        <p:txBody>
          <a:bodyPr anchorCtr="0" anchor="t" bIns="45700" lIns="91425" spcFirstLastPara="1" rIns="91425" wrap="square" tIns="45700">
            <a:noAutofit/>
          </a:bodyPr>
          <a:lstStyle/>
          <a:p>
            <a:pPr indent="0" lvl="1" marL="0" rtl="0" algn="l">
              <a:lnSpc>
                <a:spcPct val="90000"/>
              </a:lnSpc>
              <a:spcBef>
                <a:spcPts val="0"/>
              </a:spcBef>
              <a:spcAft>
                <a:spcPts val="0"/>
              </a:spcAft>
              <a:buClr>
                <a:schemeClr val="dk2"/>
              </a:buClr>
              <a:buSzPts val="2800"/>
              <a:buNone/>
            </a:pPr>
            <a:r>
              <a:rPr b="1" lang="en-US" sz="2000">
                <a:solidFill>
                  <a:srgbClr val="737373"/>
                </a:solidFill>
              </a:rPr>
              <a:t>COST FinAI </a:t>
            </a:r>
            <a:r>
              <a:rPr b="1" lang="en-US" sz="2000">
                <a:solidFill>
                  <a:srgbClr val="737373"/>
                </a:solidFill>
              </a:rPr>
              <a:t>Doctoral Training School and Research Workshop - June 10 to June 14 </a:t>
            </a:r>
            <a:r>
              <a:rPr b="1" lang="en-US" sz="2000">
                <a:solidFill>
                  <a:srgbClr val="737373"/>
                </a:solidFill>
              </a:rPr>
              <a:t>2024</a:t>
            </a:r>
            <a:br>
              <a:rPr b="1" lang="en-US" sz="1400">
                <a:solidFill>
                  <a:srgbClr val="FF0000"/>
                </a:solidFill>
              </a:rPr>
            </a:br>
            <a:endParaRPr/>
          </a:p>
        </p:txBody>
      </p:sp>
      <p:sp>
        <p:nvSpPr>
          <p:cNvPr id="116" name="Google Shape;116;p49"/>
          <p:cNvSpPr txBox="1"/>
          <p:nvPr>
            <p:ph type="title"/>
          </p:nvPr>
        </p:nvSpPr>
        <p:spPr>
          <a:xfrm>
            <a:off x="115125" y="51200"/>
            <a:ext cx="8467800" cy="9561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SzPts val="2800"/>
              <a:buNone/>
            </a:pPr>
            <a:r>
              <a:rPr lang="en-US"/>
              <a:t>Netherlands</a:t>
            </a:r>
            <a:endParaRPr/>
          </a:p>
        </p:txBody>
      </p:sp>
      <p:pic>
        <p:nvPicPr>
          <p:cNvPr id="117" name="Google Shape;117;p49"/>
          <p:cNvPicPr preferRelativeResize="0"/>
          <p:nvPr/>
        </p:nvPicPr>
        <p:blipFill>
          <a:blip r:embed="rId3">
            <a:alphaModFix/>
          </a:blip>
          <a:stretch>
            <a:fillRect/>
          </a:stretch>
        </p:blipFill>
        <p:spPr>
          <a:xfrm>
            <a:off x="5059096" y="2610825"/>
            <a:ext cx="6517377" cy="3666024"/>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g2ecb21d42f6_0_146"/>
          <p:cNvSpPr txBox="1"/>
          <p:nvPr>
            <p:ph type="title"/>
          </p:nvPr>
        </p:nvSpPr>
        <p:spPr>
          <a:xfrm>
            <a:off x="415600" y="1202967"/>
            <a:ext cx="11360700" cy="763500"/>
          </a:xfrm>
          <a:prstGeom prst="rect">
            <a:avLst/>
          </a:prstGeom>
          <a:noFill/>
          <a:ln>
            <a:noFill/>
          </a:ln>
        </p:spPr>
        <p:txBody>
          <a:bodyPr anchorCtr="0" anchor="t" bIns="121900" lIns="121900" spcFirstLastPara="1" rIns="121900" wrap="square" tIns="121900">
            <a:normAutofit/>
          </a:bodyPr>
          <a:lstStyle/>
          <a:p>
            <a:pPr indent="0" lvl="0" marL="0" rtl="0" algn="l">
              <a:lnSpc>
                <a:spcPct val="100000"/>
              </a:lnSpc>
              <a:spcBef>
                <a:spcPts val="0"/>
              </a:spcBef>
              <a:spcAft>
                <a:spcPts val="0"/>
              </a:spcAft>
              <a:buSzPts val="4100"/>
              <a:buNone/>
            </a:pPr>
            <a:r>
              <a:rPr lang="en-US"/>
              <a:t>Applications - MSCA DN Action</a:t>
            </a:r>
            <a:endParaRPr/>
          </a:p>
        </p:txBody>
      </p:sp>
      <p:pic>
        <p:nvPicPr>
          <p:cNvPr id="124" name="Google Shape;124;g2ecb21d42f6_0_146"/>
          <p:cNvPicPr preferRelativeResize="0"/>
          <p:nvPr/>
        </p:nvPicPr>
        <p:blipFill>
          <a:blip r:embed="rId3">
            <a:alphaModFix/>
          </a:blip>
          <a:stretch>
            <a:fillRect/>
          </a:stretch>
        </p:blipFill>
        <p:spPr>
          <a:xfrm>
            <a:off x="338213" y="1750700"/>
            <a:ext cx="6400800" cy="2590800"/>
          </a:xfrm>
          <a:prstGeom prst="rect">
            <a:avLst/>
          </a:prstGeom>
          <a:noFill/>
          <a:ln>
            <a:noFill/>
          </a:ln>
        </p:spPr>
      </p:pic>
      <p:pic>
        <p:nvPicPr>
          <p:cNvPr id="125" name="Google Shape;125;g2ecb21d42f6_0_146"/>
          <p:cNvPicPr preferRelativeResize="0"/>
          <p:nvPr/>
        </p:nvPicPr>
        <p:blipFill>
          <a:blip r:embed="rId4">
            <a:alphaModFix/>
          </a:blip>
          <a:stretch>
            <a:fillRect/>
          </a:stretch>
        </p:blipFill>
        <p:spPr>
          <a:xfrm>
            <a:off x="415588" y="4211038"/>
            <a:ext cx="6489334" cy="2646967"/>
          </a:xfrm>
          <a:prstGeom prst="rect">
            <a:avLst/>
          </a:prstGeom>
          <a:noFill/>
          <a:ln>
            <a:noFill/>
          </a:ln>
        </p:spPr>
      </p:pic>
      <p:sp>
        <p:nvSpPr>
          <p:cNvPr id="126" name="Google Shape;126;g2ecb21d42f6_0_146"/>
          <p:cNvSpPr txBox="1"/>
          <p:nvPr>
            <p:ph type="title"/>
          </p:nvPr>
        </p:nvSpPr>
        <p:spPr>
          <a:xfrm>
            <a:off x="115125" y="51200"/>
            <a:ext cx="8467800" cy="9561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SzPts val="2800"/>
              <a:buNone/>
            </a:pPr>
            <a:r>
              <a:rPr lang="en-US"/>
              <a:t>Netherlands</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1" name="Shape 131"/>
        <p:cNvGrpSpPr/>
        <p:nvPr/>
      </p:nvGrpSpPr>
      <p:grpSpPr>
        <a:xfrm>
          <a:off x="0" y="0"/>
          <a:ext cx="0" cy="0"/>
          <a:chOff x="0" y="0"/>
          <a:chExt cx="0" cy="0"/>
        </a:xfrm>
      </p:grpSpPr>
      <p:pic>
        <p:nvPicPr>
          <p:cNvPr id="132" name="Google Shape;132;g2ecb21d42f6_0_128"/>
          <p:cNvPicPr preferRelativeResize="0"/>
          <p:nvPr/>
        </p:nvPicPr>
        <p:blipFill>
          <a:blip r:embed="rId3">
            <a:alphaModFix/>
          </a:blip>
          <a:stretch>
            <a:fillRect/>
          </a:stretch>
        </p:blipFill>
        <p:spPr>
          <a:xfrm>
            <a:off x="203200" y="2169767"/>
            <a:ext cx="11785601" cy="3241884"/>
          </a:xfrm>
          <a:prstGeom prst="rect">
            <a:avLst/>
          </a:prstGeom>
          <a:noFill/>
          <a:ln>
            <a:noFill/>
          </a:ln>
        </p:spPr>
      </p:pic>
      <p:sp>
        <p:nvSpPr>
          <p:cNvPr id="133" name="Google Shape;133;g2ecb21d42f6_0_128"/>
          <p:cNvSpPr txBox="1"/>
          <p:nvPr/>
        </p:nvSpPr>
        <p:spPr>
          <a:xfrm>
            <a:off x="415600" y="5528900"/>
            <a:ext cx="2967600" cy="985200"/>
          </a:xfrm>
          <a:prstGeom prst="rect">
            <a:avLst/>
          </a:prstGeom>
          <a:noFill/>
          <a:ln>
            <a:noFill/>
          </a:ln>
        </p:spPr>
        <p:txBody>
          <a:bodyPr anchorCtr="0" anchor="t" bIns="121900" lIns="121900" spcFirstLastPara="1" rIns="121900" wrap="square" tIns="121900">
            <a:spAutoFit/>
          </a:bodyPr>
          <a:lstStyle/>
          <a:p>
            <a:pPr indent="0" lvl="0" marL="0" rtl="0" algn="l">
              <a:spcBef>
                <a:spcPts val="0"/>
              </a:spcBef>
              <a:spcAft>
                <a:spcPts val="0"/>
              </a:spcAft>
              <a:buNone/>
            </a:pPr>
            <a:r>
              <a:rPr lang="en-US" sz="2400"/>
              <a:t>Banks &amp; Fintechs</a:t>
            </a:r>
            <a:endParaRPr sz="2400"/>
          </a:p>
          <a:p>
            <a:pPr indent="0" lvl="0" marL="0" rtl="0" algn="l">
              <a:spcBef>
                <a:spcPts val="0"/>
              </a:spcBef>
              <a:spcAft>
                <a:spcPts val="0"/>
              </a:spcAft>
              <a:buNone/>
            </a:pPr>
            <a:r>
              <a:t/>
            </a:r>
            <a:endParaRPr sz="2400"/>
          </a:p>
        </p:txBody>
      </p:sp>
      <p:sp>
        <p:nvSpPr>
          <p:cNvPr id="134" name="Google Shape;134;g2ecb21d42f6_0_128"/>
          <p:cNvSpPr txBox="1"/>
          <p:nvPr/>
        </p:nvSpPr>
        <p:spPr>
          <a:xfrm>
            <a:off x="3383200" y="5528900"/>
            <a:ext cx="3342900" cy="1723800"/>
          </a:xfrm>
          <a:prstGeom prst="rect">
            <a:avLst/>
          </a:prstGeom>
          <a:noFill/>
          <a:ln>
            <a:noFill/>
          </a:ln>
        </p:spPr>
        <p:txBody>
          <a:bodyPr anchorCtr="0" anchor="t" bIns="121900" lIns="121900" spcFirstLastPara="1" rIns="121900" wrap="square" tIns="121900">
            <a:spAutoFit/>
          </a:bodyPr>
          <a:lstStyle/>
          <a:p>
            <a:pPr indent="0" lvl="0" marL="0" rtl="0" algn="l">
              <a:spcBef>
                <a:spcPts val="0"/>
              </a:spcBef>
              <a:spcAft>
                <a:spcPts val="0"/>
              </a:spcAft>
              <a:buNone/>
            </a:pPr>
            <a:r>
              <a:rPr lang="en-US" sz="2400"/>
              <a:t>International Organisations</a:t>
            </a:r>
            <a:endParaRPr sz="2400"/>
          </a:p>
          <a:p>
            <a:pPr indent="0" lvl="0" marL="0" rtl="0" algn="l">
              <a:spcBef>
                <a:spcPts val="0"/>
              </a:spcBef>
              <a:spcAft>
                <a:spcPts val="0"/>
              </a:spcAft>
              <a:buNone/>
            </a:pPr>
            <a:r>
              <a:t/>
            </a:r>
            <a:endParaRPr sz="2400"/>
          </a:p>
          <a:p>
            <a:pPr indent="0" lvl="0" marL="0" rtl="0" algn="l">
              <a:spcBef>
                <a:spcPts val="0"/>
              </a:spcBef>
              <a:spcAft>
                <a:spcPts val="0"/>
              </a:spcAft>
              <a:buNone/>
            </a:pPr>
            <a:r>
              <a:t/>
            </a:r>
            <a:endParaRPr sz="2400"/>
          </a:p>
        </p:txBody>
      </p:sp>
      <p:sp>
        <p:nvSpPr>
          <p:cNvPr id="135" name="Google Shape;135;g2ecb21d42f6_0_128"/>
          <p:cNvSpPr txBox="1"/>
          <p:nvPr/>
        </p:nvSpPr>
        <p:spPr>
          <a:xfrm>
            <a:off x="6350800" y="5528900"/>
            <a:ext cx="2967600" cy="1354500"/>
          </a:xfrm>
          <a:prstGeom prst="rect">
            <a:avLst/>
          </a:prstGeom>
          <a:noFill/>
          <a:ln>
            <a:noFill/>
          </a:ln>
        </p:spPr>
        <p:txBody>
          <a:bodyPr anchorCtr="0" anchor="t" bIns="121900" lIns="121900" spcFirstLastPara="1" rIns="121900" wrap="square" tIns="121900">
            <a:spAutoFit/>
          </a:bodyPr>
          <a:lstStyle/>
          <a:p>
            <a:pPr indent="0" lvl="0" marL="0" rtl="0" algn="l">
              <a:spcBef>
                <a:spcPts val="0"/>
              </a:spcBef>
              <a:spcAft>
                <a:spcPts val="0"/>
              </a:spcAft>
              <a:buNone/>
            </a:pPr>
            <a:r>
              <a:rPr lang="en-US" sz="2400"/>
              <a:t>Faculties </a:t>
            </a:r>
            <a:endParaRPr sz="2400"/>
          </a:p>
          <a:p>
            <a:pPr indent="0" lvl="0" marL="0" rtl="0" algn="l">
              <a:spcBef>
                <a:spcPts val="0"/>
              </a:spcBef>
              <a:spcAft>
                <a:spcPts val="0"/>
              </a:spcAft>
              <a:buNone/>
            </a:pPr>
            <a:r>
              <a:t/>
            </a:r>
            <a:endParaRPr sz="2400"/>
          </a:p>
          <a:p>
            <a:pPr indent="0" lvl="0" marL="0" rtl="0" algn="l">
              <a:spcBef>
                <a:spcPts val="0"/>
              </a:spcBef>
              <a:spcAft>
                <a:spcPts val="0"/>
              </a:spcAft>
              <a:buNone/>
            </a:pPr>
            <a:r>
              <a:t/>
            </a:r>
            <a:endParaRPr sz="2400"/>
          </a:p>
        </p:txBody>
      </p:sp>
      <p:sp>
        <p:nvSpPr>
          <p:cNvPr id="136" name="Google Shape;136;g2ecb21d42f6_0_128"/>
          <p:cNvSpPr txBox="1"/>
          <p:nvPr/>
        </p:nvSpPr>
        <p:spPr>
          <a:xfrm>
            <a:off x="9318400" y="5528900"/>
            <a:ext cx="2967600" cy="1354500"/>
          </a:xfrm>
          <a:prstGeom prst="rect">
            <a:avLst/>
          </a:prstGeom>
          <a:noFill/>
          <a:ln>
            <a:noFill/>
          </a:ln>
        </p:spPr>
        <p:txBody>
          <a:bodyPr anchorCtr="0" anchor="t" bIns="121900" lIns="121900" spcFirstLastPara="1" rIns="121900" wrap="square" tIns="121900">
            <a:spAutoFit/>
          </a:bodyPr>
          <a:lstStyle/>
          <a:p>
            <a:pPr indent="0" lvl="0" marL="0" rtl="0" algn="l">
              <a:spcBef>
                <a:spcPts val="0"/>
              </a:spcBef>
              <a:spcAft>
                <a:spcPts val="0"/>
              </a:spcAft>
              <a:buNone/>
            </a:pPr>
            <a:r>
              <a:rPr lang="en-US" sz="2400"/>
              <a:t>Research Centers</a:t>
            </a:r>
            <a:endParaRPr sz="2400"/>
          </a:p>
          <a:p>
            <a:pPr indent="0" lvl="0" marL="0" rtl="0" algn="l">
              <a:spcBef>
                <a:spcPts val="0"/>
              </a:spcBef>
              <a:spcAft>
                <a:spcPts val="0"/>
              </a:spcAft>
              <a:buNone/>
            </a:pPr>
            <a:r>
              <a:t/>
            </a:r>
            <a:endParaRPr sz="2400"/>
          </a:p>
          <a:p>
            <a:pPr indent="0" lvl="0" marL="0" rtl="0" algn="l">
              <a:spcBef>
                <a:spcPts val="0"/>
              </a:spcBef>
              <a:spcAft>
                <a:spcPts val="0"/>
              </a:spcAft>
              <a:buNone/>
            </a:pPr>
            <a:r>
              <a:t/>
            </a:r>
            <a:endParaRPr sz="2400"/>
          </a:p>
        </p:txBody>
      </p:sp>
      <p:sp>
        <p:nvSpPr>
          <p:cNvPr id="137" name="Google Shape;137;g2ecb21d42f6_0_128"/>
          <p:cNvSpPr txBox="1"/>
          <p:nvPr>
            <p:ph type="title"/>
          </p:nvPr>
        </p:nvSpPr>
        <p:spPr>
          <a:xfrm>
            <a:off x="415600" y="1202967"/>
            <a:ext cx="11360700" cy="763500"/>
          </a:xfrm>
          <a:prstGeom prst="rect">
            <a:avLst/>
          </a:prstGeom>
          <a:noFill/>
          <a:ln>
            <a:noFill/>
          </a:ln>
        </p:spPr>
        <p:txBody>
          <a:bodyPr anchorCtr="0" anchor="t" bIns="121900" lIns="121900" spcFirstLastPara="1" rIns="121900" wrap="square" tIns="121900">
            <a:normAutofit/>
          </a:bodyPr>
          <a:lstStyle/>
          <a:p>
            <a:pPr indent="0" lvl="0" marL="0" rtl="0" algn="l">
              <a:lnSpc>
                <a:spcPct val="100000"/>
              </a:lnSpc>
              <a:spcBef>
                <a:spcPts val="0"/>
              </a:spcBef>
              <a:spcAft>
                <a:spcPts val="0"/>
              </a:spcAft>
              <a:buSzPts val="4100"/>
              <a:buNone/>
            </a:pPr>
            <a:r>
              <a:rPr lang="en-US"/>
              <a:t>Applications - MSCA DN Action</a:t>
            </a:r>
            <a:endParaRPr/>
          </a:p>
        </p:txBody>
      </p:sp>
      <p:sp>
        <p:nvSpPr>
          <p:cNvPr id="138" name="Google Shape;138;g2ecb21d42f6_0_128"/>
          <p:cNvSpPr txBox="1"/>
          <p:nvPr>
            <p:ph type="title"/>
          </p:nvPr>
        </p:nvSpPr>
        <p:spPr>
          <a:xfrm>
            <a:off x="115125" y="51200"/>
            <a:ext cx="8467800" cy="9561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SzPts val="2800"/>
              <a:buNone/>
            </a:pPr>
            <a:r>
              <a:rPr lang="en-US"/>
              <a:t>Netherlands</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g280b3b84e0b_0_6"/>
          <p:cNvSpPr txBox="1"/>
          <p:nvPr>
            <p:ph idx="1" type="body"/>
          </p:nvPr>
        </p:nvSpPr>
        <p:spPr>
          <a:xfrm>
            <a:off x="569925" y="1831725"/>
            <a:ext cx="11360700" cy="4727100"/>
          </a:xfrm>
          <a:prstGeom prst="rect">
            <a:avLst/>
          </a:prstGeom>
          <a:noFill/>
          <a:ln>
            <a:noFill/>
          </a:ln>
        </p:spPr>
        <p:txBody>
          <a:bodyPr anchorCtr="0" anchor="t" bIns="45700" lIns="91425" spcFirstLastPara="1" rIns="91425" wrap="square" tIns="45700">
            <a:noAutofit/>
          </a:bodyPr>
          <a:lstStyle/>
          <a:p>
            <a:pPr indent="-317500" lvl="0" marL="457200" rtl="0" algn="l">
              <a:lnSpc>
                <a:spcPct val="100000"/>
              </a:lnSpc>
              <a:spcBef>
                <a:spcPts val="0"/>
              </a:spcBef>
              <a:spcAft>
                <a:spcPts val="0"/>
              </a:spcAft>
              <a:buClr>
                <a:schemeClr val="dk2"/>
              </a:buClr>
              <a:buSzPts val="1400"/>
              <a:buChar char="▪"/>
            </a:pPr>
            <a:r>
              <a:rPr lang="en-US" sz="1400"/>
              <a:t>Literature reviews: “fraud”in the context of :</a:t>
            </a:r>
            <a:endParaRPr sz="1400"/>
          </a:p>
          <a:p>
            <a:pPr indent="-304800" lvl="1" marL="914400" rtl="0" algn="l">
              <a:lnSpc>
                <a:spcPct val="100000"/>
              </a:lnSpc>
              <a:spcBef>
                <a:spcPts val="0"/>
              </a:spcBef>
              <a:spcAft>
                <a:spcPts val="0"/>
              </a:spcAft>
              <a:buClr>
                <a:schemeClr val="dk2"/>
              </a:buClr>
              <a:buSzPts val="1200"/>
              <a:buChar char="▪"/>
            </a:pPr>
            <a:r>
              <a:rPr lang="en-US" sz="1200"/>
              <a:t>ICO</a:t>
            </a:r>
            <a:endParaRPr sz="1200"/>
          </a:p>
          <a:p>
            <a:pPr indent="-304800" lvl="1" marL="914400" rtl="0" algn="l">
              <a:lnSpc>
                <a:spcPct val="100000"/>
              </a:lnSpc>
              <a:spcBef>
                <a:spcPts val="0"/>
              </a:spcBef>
              <a:spcAft>
                <a:spcPts val="0"/>
              </a:spcAft>
              <a:buClr>
                <a:schemeClr val="dk2"/>
              </a:buClr>
              <a:buSzPts val="1200"/>
              <a:buChar char="▪"/>
            </a:pPr>
            <a:r>
              <a:rPr lang="en-US" sz="1200"/>
              <a:t>Crowdfunding</a:t>
            </a:r>
            <a:endParaRPr sz="1200"/>
          </a:p>
          <a:p>
            <a:pPr indent="-304800" lvl="1" marL="914400" rtl="0" algn="l">
              <a:lnSpc>
                <a:spcPct val="100000"/>
              </a:lnSpc>
              <a:spcBef>
                <a:spcPts val="0"/>
              </a:spcBef>
              <a:spcAft>
                <a:spcPts val="0"/>
              </a:spcAft>
              <a:buClr>
                <a:schemeClr val="dk2"/>
              </a:buClr>
              <a:buSzPts val="1200"/>
              <a:buChar char="▪"/>
            </a:pPr>
            <a:r>
              <a:rPr lang="en-US" sz="1200"/>
              <a:t>P2 lending platforms</a:t>
            </a:r>
            <a:endParaRPr sz="1200"/>
          </a:p>
          <a:p>
            <a:pPr indent="-317500" lvl="0" marL="457200" rtl="0" algn="l">
              <a:lnSpc>
                <a:spcPct val="100000"/>
              </a:lnSpc>
              <a:spcBef>
                <a:spcPts val="0"/>
              </a:spcBef>
              <a:spcAft>
                <a:spcPts val="0"/>
              </a:spcAft>
              <a:buClr>
                <a:schemeClr val="dk2"/>
              </a:buClr>
              <a:buSzPts val="1400"/>
              <a:buChar char="▪"/>
            </a:pPr>
            <a:r>
              <a:rPr lang="en-US" sz="1400"/>
              <a:t>Papers with COST acknowledgment</a:t>
            </a:r>
            <a:endParaRPr sz="1400"/>
          </a:p>
          <a:p>
            <a:pPr indent="-304800" lvl="1" marL="914400" rtl="0" algn="l">
              <a:lnSpc>
                <a:spcPct val="100000"/>
              </a:lnSpc>
              <a:spcBef>
                <a:spcPts val="0"/>
              </a:spcBef>
              <a:spcAft>
                <a:spcPts val="0"/>
              </a:spcAft>
              <a:buClr>
                <a:schemeClr val="dk2"/>
              </a:buClr>
              <a:buSzPts val="1200"/>
              <a:buFont typeface="Arial"/>
              <a:buChar char="▪"/>
            </a:pPr>
            <a:r>
              <a:rPr lang="en-US" sz="1200"/>
              <a:t>Amato, A., Osterrieder, J. R., &amp; Machado, M. R. (2024). How can artificial intelligence help customer intelligence for credit portfolio management? A systematic literature review. International Journal of Information Management Data Insights, 4(2), 100234.</a:t>
            </a:r>
            <a:endParaRPr sz="1200"/>
          </a:p>
          <a:p>
            <a:pPr indent="-304800" lvl="1" marL="914400" rtl="0" algn="l">
              <a:lnSpc>
                <a:spcPct val="100000"/>
              </a:lnSpc>
              <a:spcBef>
                <a:spcPts val="0"/>
              </a:spcBef>
              <a:spcAft>
                <a:spcPts val="0"/>
              </a:spcAft>
              <a:buClr>
                <a:schemeClr val="dk2"/>
              </a:buClr>
              <a:buSzPts val="1200"/>
              <a:buFont typeface="Arial"/>
              <a:buChar char="▪"/>
            </a:pPr>
            <a:r>
              <a:rPr lang="en-US" sz="1200"/>
              <a:t>M. Moloney, E. Svetlova, C. Muckley, E. Paschalidou, I. Coita, V. Poti. Assessing AI and data protection expertise in academia and the financial services sector: Insights and recommendations for AI skills development (2023). Journal of Financial Transformation, 58, 160-167.</a:t>
            </a:r>
            <a:endParaRPr sz="1200"/>
          </a:p>
          <a:p>
            <a:pPr indent="-304800" lvl="1" marL="914400" rtl="0" algn="l">
              <a:lnSpc>
                <a:spcPct val="100000"/>
              </a:lnSpc>
              <a:spcBef>
                <a:spcPts val="0"/>
              </a:spcBef>
              <a:spcAft>
                <a:spcPts val="0"/>
              </a:spcAft>
              <a:buClr>
                <a:schemeClr val="dk2"/>
              </a:buClr>
              <a:buSzPts val="1200"/>
              <a:buChar char="▪"/>
            </a:pPr>
            <a:r>
              <a:rPr lang="en-US" sz="1200"/>
              <a:t>Osterrieder J, Hadji Misheva B, Machado M. Digital Finance: Reaching New Frontiers. Open Res Eur. 2023 Feb 23;3:38. doi: 10.12688/openreseurope.15386.1. PMID: 37645501; PMCID: PMC10445873.</a:t>
            </a:r>
            <a:endParaRPr sz="1200"/>
          </a:p>
          <a:p>
            <a:pPr indent="-317500" lvl="0" marL="457200" rtl="0" algn="l">
              <a:lnSpc>
                <a:spcPct val="100000"/>
              </a:lnSpc>
              <a:spcBef>
                <a:spcPts val="0"/>
              </a:spcBef>
              <a:spcAft>
                <a:spcPts val="0"/>
              </a:spcAft>
              <a:buClr>
                <a:schemeClr val="dk2"/>
              </a:buClr>
              <a:buSzPts val="1400"/>
              <a:buChar char="▪"/>
            </a:pPr>
            <a:r>
              <a:rPr lang="en-US" sz="1400"/>
              <a:t>Under review</a:t>
            </a:r>
            <a:endParaRPr sz="1100"/>
          </a:p>
          <a:p>
            <a:pPr indent="-317500" lvl="1" marL="914400" rtl="0" algn="l">
              <a:lnSpc>
                <a:spcPct val="115000"/>
              </a:lnSpc>
              <a:spcBef>
                <a:spcPts val="0"/>
              </a:spcBef>
              <a:spcAft>
                <a:spcPts val="0"/>
              </a:spcAft>
              <a:buClr>
                <a:schemeClr val="dk2"/>
              </a:buClr>
              <a:buSzPts val="1400"/>
              <a:buChar char="▪"/>
            </a:pPr>
            <a:r>
              <a:rPr lang="en-US" sz="1200">
                <a:highlight>
                  <a:srgbClr val="FFFFFF"/>
                </a:highlight>
              </a:rPr>
              <a:t>Machado, Marcos and Osterrieder, Joerg and Amato, Alessandra, Integrating Early Warning Systems with Customer Segmentation: An Information Management Approach to Identifying Business Opportunities for Commercial Customers in the Financial Industry (March 31, 2024). Available at SSRN: </a:t>
            </a:r>
            <a:r>
              <a:rPr lang="en-US" sz="1200" u="sng">
                <a:highlight>
                  <a:srgbClr val="FFFFFF"/>
                </a:highlight>
                <a:hlinkClick r:id="rId3"/>
              </a:rPr>
              <a:t>https://ssrn.com/abstract=4779632</a:t>
            </a:r>
            <a:endParaRPr sz="1100" u="sng"/>
          </a:p>
          <a:p>
            <a:pPr indent="-317500" lvl="1" marL="914400" rtl="0" algn="l">
              <a:lnSpc>
                <a:spcPct val="115000"/>
              </a:lnSpc>
              <a:spcBef>
                <a:spcPts val="0"/>
              </a:spcBef>
              <a:spcAft>
                <a:spcPts val="0"/>
              </a:spcAft>
              <a:buClr>
                <a:schemeClr val="dk2"/>
              </a:buClr>
              <a:buSzPts val="1400"/>
              <a:buChar char="▪"/>
            </a:pPr>
            <a:r>
              <a:rPr lang="en-US" sz="1200">
                <a:highlight>
                  <a:srgbClr val="FFFFFF"/>
                </a:highlight>
              </a:rPr>
              <a:t>Kozian, Luca and Osterrieder, Joerg and Machado, Marcos, Modeling Commodity Price Co-Movement: Building on Traditional Methods &amp; Exploring Applications of Machine Learning Models (January 8, 2024). Available at SSRN: </a:t>
            </a:r>
            <a:r>
              <a:rPr lang="en-US" sz="1200" u="sng">
                <a:highlight>
                  <a:srgbClr val="FFFFFF"/>
                </a:highlight>
                <a:hlinkClick r:id="rId4"/>
              </a:rPr>
              <a:t>https://ssrn.com/abstract=4730474</a:t>
            </a:r>
            <a:r>
              <a:rPr lang="en-US" sz="1200">
                <a:highlight>
                  <a:srgbClr val="FFFFFF"/>
                </a:highlight>
              </a:rPr>
              <a:t> or </a:t>
            </a:r>
            <a:r>
              <a:rPr lang="en-US" sz="1200" u="sng">
                <a:highlight>
                  <a:srgbClr val="FFFFFF"/>
                </a:highlight>
                <a:hlinkClick r:id="rId5"/>
              </a:rPr>
              <a:t>http://dx.doi.org/10.2139/ssrn.4730474</a:t>
            </a:r>
            <a:endParaRPr sz="1100" u="sng"/>
          </a:p>
          <a:p>
            <a:pPr indent="-317500" lvl="1" marL="914400" rtl="0" algn="l">
              <a:lnSpc>
                <a:spcPct val="115000"/>
              </a:lnSpc>
              <a:spcBef>
                <a:spcPts val="0"/>
              </a:spcBef>
              <a:spcAft>
                <a:spcPts val="0"/>
              </a:spcAft>
              <a:buClr>
                <a:schemeClr val="dk2"/>
              </a:buClr>
              <a:buSzPts val="1400"/>
              <a:buChar char="▪"/>
            </a:pPr>
            <a:r>
              <a:rPr lang="en-US" sz="1200">
                <a:highlight>
                  <a:srgbClr val="FFFFFF"/>
                </a:highlight>
              </a:rPr>
              <a:t>Machado, Marcos and Osterrieder, Joerg and van Braak, Bjoern, How can Consumers Without Credit History Benefit from the Use of Information Processing and Machine Learning Tools by Financial Institutions? (February 1, 2024). Available at SSRN: </a:t>
            </a:r>
            <a:r>
              <a:rPr lang="en-US" sz="1200" u="sng">
                <a:highlight>
                  <a:srgbClr val="FFFFFF"/>
                </a:highlight>
                <a:hlinkClick r:id="rId6"/>
              </a:rPr>
              <a:t>https://ssrn.com/abstract=4730445</a:t>
            </a:r>
            <a:r>
              <a:rPr lang="en-US" sz="1200">
                <a:highlight>
                  <a:srgbClr val="FFFFFF"/>
                </a:highlight>
              </a:rPr>
              <a:t> </a:t>
            </a:r>
            <a:endParaRPr sz="1100" u="sng"/>
          </a:p>
          <a:p>
            <a:pPr indent="-317500" lvl="1" marL="914400" rtl="0" algn="l">
              <a:lnSpc>
                <a:spcPct val="115000"/>
              </a:lnSpc>
              <a:spcBef>
                <a:spcPts val="0"/>
              </a:spcBef>
              <a:spcAft>
                <a:spcPts val="0"/>
              </a:spcAft>
              <a:buClr>
                <a:schemeClr val="dk2"/>
              </a:buClr>
              <a:buSzPts val="1400"/>
              <a:buChar char="▪"/>
            </a:pPr>
            <a:r>
              <a:rPr lang="en-US" sz="1200">
                <a:highlight>
                  <a:srgbClr val="FFFFFF"/>
                </a:highlight>
              </a:rPr>
              <a:t>Beltman, Jaap and Osterrieder, Joerg and Machado, Marcos, Predicting Retail Customers' Distress: Early Warning Systems and Machine Learning Applications (January 18, 2024). Available at SSRN: </a:t>
            </a:r>
            <a:r>
              <a:rPr lang="en-US" sz="1200" u="sng">
                <a:highlight>
                  <a:srgbClr val="FFFFFF"/>
                </a:highlight>
                <a:hlinkClick r:id="rId7"/>
              </a:rPr>
              <a:t>https://ssrn.com/abstract=4730470</a:t>
            </a:r>
            <a:r>
              <a:rPr lang="en-US" sz="1200">
                <a:highlight>
                  <a:srgbClr val="FFFFFF"/>
                </a:highlight>
              </a:rPr>
              <a:t> or </a:t>
            </a:r>
            <a:r>
              <a:rPr lang="en-US" sz="1200" u="sng">
                <a:highlight>
                  <a:srgbClr val="FFFFFF"/>
                </a:highlight>
                <a:hlinkClick r:id="rId8"/>
              </a:rPr>
              <a:t>http://dx.doi.org/10.2139/ssrn.4730470</a:t>
            </a:r>
            <a:endParaRPr sz="1400"/>
          </a:p>
          <a:p>
            <a:pPr indent="0" lvl="0" marL="0" rtl="0" algn="l">
              <a:lnSpc>
                <a:spcPct val="100000"/>
              </a:lnSpc>
              <a:spcBef>
                <a:spcPts val="1200"/>
              </a:spcBef>
              <a:spcAft>
                <a:spcPts val="0"/>
              </a:spcAft>
              <a:buNone/>
            </a:pPr>
            <a:r>
              <a:t/>
            </a:r>
            <a:endParaRPr sz="1400"/>
          </a:p>
        </p:txBody>
      </p:sp>
      <p:sp>
        <p:nvSpPr>
          <p:cNvPr id="145" name="Google Shape;145;g280b3b84e0b_0_6"/>
          <p:cNvSpPr txBox="1"/>
          <p:nvPr>
            <p:ph type="title"/>
          </p:nvPr>
        </p:nvSpPr>
        <p:spPr>
          <a:xfrm>
            <a:off x="115125" y="51200"/>
            <a:ext cx="8467800" cy="9561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SzPts val="2800"/>
              <a:buNone/>
            </a:pPr>
            <a:r>
              <a:rPr lang="en-US"/>
              <a:t>Netherlands</a:t>
            </a:r>
            <a:endParaRPr/>
          </a:p>
        </p:txBody>
      </p:sp>
      <p:sp>
        <p:nvSpPr>
          <p:cNvPr id="146" name="Google Shape;146;g280b3b84e0b_0_6"/>
          <p:cNvSpPr txBox="1"/>
          <p:nvPr>
            <p:ph type="title"/>
          </p:nvPr>
        </p:nvSpPr>
        <p:spPr>
          <a:xfrm>
            <a:off x="415650" y="1225492"/>
            <a:ext cx="11360700" cy="763500"/>
          </a:xfrm>
          <a:prstGeom prst="rect">
            <a:avLst/>
          </a:prstGeom>
          <a:noFill/>
          <a:ln>
            <a:noFill/>
          </a:ln>
        </p:spPr>
        <p:txBody>
          <a:bodyPr anchorCtr="0" anchor="t" bIns="121900" lIns="121900" spcFirstLastPara="1" rIns="121900" wrap="square" tIns="121900">
            <a:normAutofit/>
          </a:bodyPr>
          <a:lstStyle/>
          <a:p>
            <a:pPr indent="0" lvl="0" marL="0" rtl="0" algn="l">
              <a:lnSpc>
                <a:spcPct val="100000"/>
              </a:lnSpc>
              <a:spcBef>
                <a:spcPts val="0"/>
              </a:spcBef>
              <a:spcAft>
                <a:spcPts val="0"/>
              </a:spcAft>
              <a:buSzPts val="4100"/>
              <a:buNone/>
            </a:pPr>
            <a:r>
              <a:rPr lang="en-US"/>
              <a:t>Papers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48"/>
          <p:cNvSpPr txBox="1"/>
          <p:nvPr>
            <p:ph idx="1" type="body"/>
          </p:nvPr>
        </p:nvSpPr>
        <p:spPr>
          <a:xfrm>
            <a:off x="882750" y="1266600"/>
            <a:ext cx="10426500" cy="3666000"/>
          </a:xfrm>
          <a:prstGeom prst="rect">
            <a:avLst/>
          </a:prstGeom>
          <a:noFill/>
          <a:ln>
            <a:noFill/>
          </a:ln>
        </p:spPr>
        <p:txBody>
          <a:bodyPr anchorCtr="0" anchor="t" bIns="45700" lIns="91425" spcFirstLastPara="1" rIns="91425" wrap="square" tIns="45700">
            <a:noAutofit/>
          </a:bodyPr>
          <a:lstStyle/>
          <a:p>
            <a:pPr indent="0" lvl="0" marL="101600" rtl="0" algn="l">
              <a:spcBef>
                <a:spcPts val="0"/>
              </a:spcBef>
              <a:spcAft>
                <a:spcPts val="0"/>
              </a:spcAft>
              <a:buClr>
                <a:schemeClr val="dk1"/>
              </a:buClr>
              <a:buSzPts val="2000"/>
              <a:buFont typeface="Arial"/>
              <a:buNone/>
            </a:pPr>
            <a:r>
              <a:t/>
            </a:r>
            <a:endParaRPr b="1" sz="2000"/>
          </a:p>
          <a:p>
            <a:pPr indent="0" lvl="0" marL="101600" rtl="0" algn="l">
              <a:spcBef>
                <a:spcPts val="0"/>
              </a:spcBef>
              <a:spcAft>
                <a:spcPts val="0"/>
              </a:spcAft>
              <a:buClr>
                <a:schemeClr val="dk1"/>
              </a:buClr>
              <a:buSzPts val="2000"/>
              <a:buFont typeface="Arial"/>
              <a:buNone/>
            </a:pPr>
            <a:r>
              <a:rPr b="1" lang="en-US" sz="2000"/>
              <a:t>Actions Planned:</a:t>
            </a:r>
            <a:endParaRPr b="1" sz="1400"/>
          </a:p>
          <a:p>
            <a:pPr indent="-355600" lvl="1" marL="914400" rtl="0" algn="l">
              <a:spcBef>
                <a:spcPts val="0"/>
              </a:spcBef>
              <a:spcAft>
                <a:spcPts val="0"/>
              </a:spcAft>
              <a:buClr>
                <a:schemeClr val="dk2"/>
              </a:buClr>
              <a:buSzPts val="2000"/>
              <a:buChar char="▪"/>
            </a:pPr>
            <a:r>
              <a:rPr lang="en-US" sz="1400"/>
              <a:t>Erasmus+ nextGen ESG application in 2023 to be revised with leadership of Maria Ianario in </a:t>
            </a:r>
            <a:r>
              <a:rPr b="1" lang="en-US" sz="1400"/>
              <a:t>October 2024</a:t>
            </a:r>
            <a:endParaRPr sz="1400"/>
          </a:p>
          <a:p>
            <a:pPr indent="-317500" lvl="1" marL="914400" rtl="0" algn="l">
              <a:spcBef>
                <a:spcPts val="0"/>
              </a:spcBef>
              <a:spcAft>
                <a:spcPts val="0"/>
              </a:spcAft>
              <a:buClr>
                <a:schemeClr val="dk2"/>
              </a:buClr>
              <a:buSzPts val="1400"/>
              <a:buChar char="▪"/>
            </a:pPr>
            <a:r>
              <a:rPr lang="en-US" sz="1400"/>
              <a:t>Clutser of Bilateral Erasmus+ mobility applications with COST members (notably with MSCA DIGITAL partners)</a:t>
            </a:r>
            <a:endParaRPr b="1" sz="1400"/>
          </a:p>
          <a:p>
            <a:pPr indent="-355600" lvl="1" marL="914400" rtl="0" algn="l">
              <a:spcBef>
                <a:spcPts val="0"/>
              </a:spcBef>
              <a:spcAft>
                <a:spcPts val="0"/>
              </a:spcAft>
              <a:buClr>
                <a:schemeClr val="dk2"/>
              </a:buClr>
              <a:buSzPts val="2000"/>
              <a:buChar char="▪"/>
            </a:pPr>
            <a:r>
              <a:rPr lang="en-US" sz="1400"/>
              <a:t>New COST application (Sustainable Digital Finance) to be submitted in </a:t>
            </a:r>
            <a:r>
              <a:rPr b="1" lang="en-US" sz="1400"/>
              <a:t>October 2024</a:t>
            </a:r>
            <a:endParaRPr b="1" sz="1400"/>
          </a:p>
          <a:p>
            <a:pPr indent="0" lvl="0" marL="0" rtl="0" algn="l">
              <a:spcBef>
                <a:spcPts val="0"/>
              </a:spcBef>
              <a:spcAft>
                <a:spcPts val="0"/>
              </a:spcAft>
              <a:buNone/>
            </a:pPr>
            <a:r>
              <a:t/>
            </a:r>
            <a:endParaRPr sz="1400"/>
          </a:p>
          <a:p>
            <a:pPr indent="0" lvl="0" marL="101600" rtl="0" algn="l">
              <a:spcBef>
                <a:spcPts val="0"/>
              </a:spcBef>
              <a:spcAft>
                <a:spcPts val="0"/>
              </a:spcAft>
              <a:buNone/>
            </a:pPr>
            <a:r>
              <a:t/>
            </a:r>
            <a:endParaRPr b="1" sz="2000"/>
          </a:p>
          <a:p>
            <a:pPr indent="0" lvl="0" marL="101600" rtl="0" algn="l">
              <a:spcBef>
                <a:spcPts val="0"/>
              </a:spcBef>
              <a:spcAft>
                <a:spcPts val="0"/>
              </a:spcAft>
              <a:buNone/>
            </a:pPr>
            <a:r>
              <a:rPr b="1" lang="en-US" sz="2000"/>
              <a:t>Contributions to COST action activities:</a:t>
            </a:r>
            <a:endParaRPr sz="1400"/>
          </a:p>
          <a:p>
            <a:pPr indent="-355600" lvl="2" marL="1371600" rtl="0" algn="l">
              <a:spcBef>
                <a:spcPts val="0"/>
              </a:spcBef>
              <a:spcAft>
                <a:spcPts val="0"/>
              </a:spcAft>
              <a:buClr>
                <a:schemeClr val="dk2"/>
              </a:buClr>
              <a:buSzPts val="2000"/>
              <a:buChar char="▪"/>
            </a:pPr>
            <a:r>
              <a:rPr lang="en-US" sz="1400"/>
              <a:t>Contributions to D16</a:t>
            </a:r>
            <a:endParaRPr sz="1400"/>
          </a:p>
          <a:p>
            <a:pPr indent="-317500" lvl="2" marL="1371600" rtl="0" algn="l">
              <a:spcBef>
                <a:spcPts val="0"/>
              </a:spcBef>
              <a:spcAft>
                <a:spcPts val="0"/>
              </a:spcAft>
              <a:buClr>
                <a:schemeClr val="dk2"/>
              </a:buClr>
              <a:buSzPts val="1400"/>
              <a:buChar char="▪"/>
            </a:pPr>
            <a:r>
              <a:rPr lang="en-US" sz="1400"/>
              <a:t>Contributions to D7 </a:t>
            </a:r>
            <a:endParaRPr sz="1400"/>
          </a:p>
        </p:txBody>
      </p:sp>
      <p:sp>
        <p:nvSpPr>
          <p:cNvPr id="152" name="Google Shape;152;p48"/>
          <p:cNvSpPr txBox="1"/>
          <p:nvPr/>
        </p:nvSpPr>
        <p:spPr>
          <a:xfrm>
            <a:off x="6802650" y="2102950"/>
            <a:ext cx="3909000" cy="400200"/>
          </a:xfrm>
          <a:prstGeom prst="rect">
            <a:avLst/>
          </a:prstGeom>
          <a:noFill/>
          <a:ln>
            <a:noFill/>
          </a:ln>
        </p:spPr>
        <p:txBody>
          <a:bodyPr anchorCtr="0" anchor="t" bIns="91425" lIns="91425" spcFirstLastPara="1" rIns="91425" wrap="square" tIns="91425">
            <a:spAutoFit/>
          </a:bodyPr>
          <a:lstStyle/>
          <a:p>
            <a:pPr indent="0" lvl="0" marL="50800" marR="0" rtl="0" algn="l">
              <a:lnSpc>
                <a:spcPct val="150000"/>
              </a:lnSpc>
              <a:spcBef>
                <a:spcPts val="0"/>
              </a:spcBef>
              <a:spcAft>
                <a:spcPts val="0"/>
              </a:spcAft>
              <a:buClr>
                <a:srgbClr val="000000"/>
              </a:buClr>
              <a:buSzPts val="1300"/>
              <a:buFont typeface="Arial"/>
              <a:buNone/>
            </a:pPr>
            <a:r>
              <a:t/>
            </a:r>
            <a:endParaRPr b="0" i="0" sz="1400" u="none" cap="none" strike="noStrike">
              <a:solidFill>
                <a:srgbClr val="000000"/>
              </a:solidFill>
              <a:latin typeface="Arial"/>
              <a:ea typeface="Arial"/>
              <a:cs typeface="Arial"/>
              <a:sym typeface="Arial"/>
            </a:endParaRPr>
          </a:p>
        </p:txBody>
      </p:sp>
      <p:sp>
        <p:nvSpPr>
          <p:cNvPr id="153" name="Google Shape;153;p48"/>
          <p:cNvSpPr txBox="1"/>
          <p:nvPr>
            <p:ph type="title"/>
          </p:nvPr>
        </p:nvSpPr>
        <p:spPr>
          <a:xfrm>
            <a:off x="115125" y="51200"/>
            <a:ext cx="8467800" cy="9561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SzPts val="2800"/>
              <a:buNone/>
            </a:pPr>
            <a:r>
              <a:rPr lang="en-US"/>
              <a:t>Netherlands</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g2eb855ee42d_0_0"/>
          <p:cNvSpPr txBox="1"/>
          <p:nvPr>
            <p:ph idx="1" type="body"/>
          </p:nvPr>
        </p:nvSpPr>
        <p:spPr>
          <a:xfrm>
            <a:off x="874713" y="2102946"/>
            <a:ext cx="10225200" cy="3666000"/>
          </a:xfrm>
          <a:prstGeom prst="rect">
            <a:avLst/>
          </a:prstGeom>
          <a:noFill/>
          <a:ln>
            <a:noFill/>
          </a:ln>
        </p:spPr>
        <p:txBody>
          <a:bodyPr anchorCtr="0" anchor="t" bIns="45700" lIns="91425" spcFirstLastPara="1" rIns="91425" wrap="square" tIns="45700">
            <a:noAutofit/>
          </a:bodyPr>
          <a:lstStyle/>
          <a:p>
            <a:pPr indent="-406400" lvl="0" marL="457200" marR="0" rtl="0" algn="l">
              <a:lnSpc>
                <a:spcPct val="90000"/>
              </a:lnSpc>
              <a:spcBef>
                <a:spcPts val="1000"/>
              </a:spcBef>
              <a:spcAft>
                <a:spcPts val="0"/>
              </a:spcAft>
              <a:buClr>
                <a:schemeClr val="accent4"/>
              </a:buClr>
              <a:buSzPts val="2800"/>
              <a:buFont typeface="Noto Sans Symbols"/>
              <a:buChar char="▪"/>
            </a:pPr>
            <a:r>
              <a:rPr lang="en-US" sz="1400"/>
              <a:t>FinanceCom2022</a:t>
            </a:r>
            <a:endParaRPr sz="1400"/>
          </a:p>
          <a:p>
            <a:pPr indent="-406400" lvl="0" marL="457200" marR="0" rtl="0" algn="l">
              <a:lnSpc>
                <a:spcPct val="90000"/>
              </a:lnSpc>
              <a:spcBef>
                <a:spcPts val="1000"/>
              </a:spcBef>
              <a:spcAft>
                <a:spcPts val="0"/>
              </a:spcAft>
              <a:buClr>
                <a:schemeClr val="accent4"/>
              </a:buClr>
              <a:buSzPts val="2800"/>
              <a:buFont typeface="Noto Sans Symbols"/>
              <a:buChar char="▪"/>
            </a:pPr>
            <a:r>
              <a:rPr lang="en-US" sz="1400"/>
              <a:t>ING </a:t>
            </a:r>
            <a:endParaRPr sz="1400"/>
          </a:p>
          <a:p>
            <a:pPr indent="-406400" lvl="0" marL="457200" marR="0" rtl="0" algn="l">
              <a:lnSpc>
                <a:spcPct val="90000"/>
              </a:lnSpc>
              <a:spcBef>
                <a:spcPts val="1000"/>
              </a:spcBef>
              <a:spcAft>
                <a:spcPts val="0"/>
              </a:spcAft>
              <a:buClr>
                <a:schemeClr val="accent4"/>
              </a:buClr>
              <a:buSzPts val="2800"/>
              <a:buFont typeface="Noto Sans Symbols"/>
              <a:buChar char="▪"/>
            </a:pPr>
            <a:r>
              <a:rPr lang="en-US" sz="1400"/>
              <a:t>MSCA Digital Finance: KickOff in January  2024</a:t>
            </a:r>
            <a:endParaRPr sz="1400"/>
          </a:p>
        </p:txBody>
      </p:sp>
      <p:sp>
        <p:nvSpPr>
          <p:cNvPr id="159" name="Google Shape;159;g2eb855ee42d_0_0"/>
          <p:cNvSpPr txBox="1"/>
          <p:nvPr>
            <p:ph type="title"/>
          </p:nvPr>
        </p:nvSpPr>
        <p:spPr>
          <a:xfrm>
            <a:off x="874713" y="1515179"/>
            <a:ext cx="8327400" cy="587700"/>
          </a:xfrm>
          <a:prstGeom prst="rect">
            <a:avLst/>
          </a:prstGeom>
          <a:noFill/>
          <a:ln>
            <a:noFill/>
          </a:ln>
        </p:spPr>
        <p:txBody>
          <a:bodyPr anchorCtr="0" anchor="t" bIns="45700" lIns="91425" spcFirstLastPara="1" rIns="91425" wrap="square" tIns="45700">
            <a:noAutofit/>
          </a:bodyPr>
          <a:lstStyle/>
          <a:p>
            <a:pPr indent="0" lvl="1" marL="0" rtl="0" algn="l">
              <a:lnSpc>
                <a:spcPct val="90000"/>
              </a:lnSpc>
              <a:spcBef>
                <a:spcPts val="0"/>
              </a:spcBef>
              <a:spcAft>
                <a:spcPts val="0"/>
              </a:spcAft>
              <a:buClr>
                <a:schemeClr val="dk2"/>
              </a:buClr>
              <a:buSzPts val="2800"/>
              <a:buNone/>
            </a:pPr>
            <a:r>
              <a:rPr b="1" lang="en-US" sz="2000">
                <a:solidFill>
                  <a:srgbClr val="737373"/>
                </a:solidFill>
              </a:rPr>
              <a:t>Non-COST action events of members</a:t>
            </a:r>
            <a:endParaRPr/>
          </a:p>
        </p:txBody>
      </p:sp>
      <p:sp>
        <p:nvSpPr>
          <p:cNvPr id="160" name="Google Shape;160;g2eb855ee42d_0_0"/>
          <p:cNvSpPr txBox="1"/>
          <p:nvPr>
            <p:ph type="title"/>
          </p:nvPr>
        </p:nvSpPr>
        <p:spPr>
          <a:xfrm>
            <a:off x="115125" y="51200"/>
            <a:ext cx="8467800" cy="9561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SzPts val="2800"/>
              <a:buNone/>
            </a:pPr>
            <a:r>
              <a:rPr lang="en-US"/>
              <a:t>Netherlands</a:t>
            </a:r>
            <a:endParaRPr/>
          </a:p>
        </p:txBody>
      </p:sp>
    </p:spTree>
  </p:cSld>
  <p:clrMapOvr>
    <a:masterClrMapping/>
  </p:clrMapOvr>
</p:sld>
</file>

<file path=ppt/theme/theme1.xml><?xml version="1.0" encoding="utf-8"?>
<a:theme xmlns:a="http://schemas.openxmlformats.org/drawingml/2006/main" xmlns:r="http://schemas.openxmlformats.org/officeDocument/2006/relationships" name="COST_ppt-16_9-color_1">
  <a:themeElements>
    <a:clrScheme name="COST THEME FUSHIA">
      <a:dk1>
        <a:srgbClr val="000000"/>
      </a:dk1>
      <a:lt1>
        <a:srgbClr val="FFFFFF"/>
      </a:lt1>
      <a:dk2>
        <a:srgbClr val="737373"/>
      </a:dk2>
      <a:lt2>
        <a:srgbClr val="D2D2CD"/>
      </a:lt2>
      <a:accent1>
        <a:srgbClr val="961E64"/>
      </a:accent1>
      <a:accent2>
        <a:srgbClr val="6E82BE"/>
      </a:accent2>
      <a:accent3>
        <a:srgbClr val="692364"/>
      </a:accent3>
      <a:accent4>
        <a:srgbClr val="2D3778"/>
      </a:accent4>
      <a:accent5>
        <a:srgbClr val="E1783C"/>
      </a:accent5>
      <a:accent6>
        <a:srgbClr val="00AB9D"/>
      </a:accent6>
      <a:hlink>
        <a:srgbClr val="D7D2C3"/>
      </a:hlink>
      <a:folHlink>
        <a:srgbClr val="9B9B9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hème Office">
  <a:themeElements>
    <a:clrScheme name="Bureau">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Piotr</dc:creator>
</cp:coreProperties>
</file>